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charts/chart3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60" r:id="rId3"/>
    <p:sldId id="261" r:id="rId4"/>
    <p:sldId id="262" r:id="rId5"/>
    <p:sldId id="264" r:id="rId6"/>
    <p:sldId id="268" r:id="rId7"/>
    <p:sldId id="269" r:id="rId8"/>
    <p:sldId id="270" r:id="rId9"/>
    <p:sldId id="267" r:id="rId10"/>
  </p:sldIdLst>
  <p:sldSz cx="9144000" cy="6858000" type="screen4x3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52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D:\Informe%20final%20I%20periodo%207-4.xls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D:\Informe%20final%20I%20periodo%207-4.xls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USUARIO\Configuraci&#243;n%20local\Temp\Informe%20final%20I%20periodo%207-4.xls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s-CO"/>
  <c:chart>
    <c:autoTitleDeleted val="1"/>
    <c:view3D>
      <c:rAngAx val="1"/>
    </c:view3D>
    <c:plotArea>
      <c:layout/>
      <c:bar3DChart>
        <c:barDir val="col"/>
        <c:grouping val="clustered"/>
        <c:ser>
          <c:idx val="0"/>
          <c:order val="0"/>
          <c:tx>
            <c:strRef>
              <c:f>Hoja1!$C$3</c:f>
              <c:strCache>
                <c:ptCount val="1"/>
                <c:pt idx="0">
                  <c:v>Estudiantes</c:v>
                </c:pt>
              </c:strCache>
            </c:strRef>
          </c:tx>
          <c:spPr>
            <a:solidFill>
              <a:schemeClr val="accent6">
                <a:lumMod val="75000"/>
              </a:schemeClr>
            </a:solidFill>
          </c:spPr>
          <c:dLbls>
            <c:showVal val="1"/>
          </c:dLbls>
          <c:cat>
            <c:strRef>
              <c:f>Hoja1!$B$4:$B$20</c:f>
              <c:strCache>
                <c:ptCount val="17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  <c:pt idx="11">
                  <c:v>11</c:v>
                </c:pt>
                <c:pt idx="12">
                  <c:v>12</c:v>
                </c:pt>
                <c:pt idx="13">
                  <c:v>13</c:v>
                </c:pt>
                <c:pt idx="14">
                  <c:v>14</c:v>
                </c:pt>
                <c:pt idx="15">
                  <c:v>15</c:v>
                </c:pt>
                <c:pt idx="16">
                  <c:v>16</c:v>
                </c:pt>
              </c:strCache>
            </c:strRef>
          </c:cat>
          <c:val>
            <c:numRef>
              <c:f>Hoja1!$C$4:$C$20</c:f>
              <c:numCache>
                <c:formatCode>General</c:formatCode>
                <c:ptCount val="17"/>
                <c:pt idx="0">
                  <c:v>6</c:v>
                </c:pt>
                <c:pt idx="1">
                  <c:v>0</c:v>
                </c:pt>
                <c:pt idx="2">
                  <c:v>2</c:v>
                </c:pt>
                <c:pt idx="3">
                  <c:v>2</c:v>
                </c:pt>
                <c:pt idx="4">
                  <c:v>2</c:v>
                </c:pt>
                <c:pt idx="5">
                  <c:v>2</c:v>
                </c:pt>
                <c:pt idx="6">
                  <c:v>0</c:v>
                </c:pt>
                <c:pt idx="7">
                  <c:v>3</c:v>
                </c:pt>
                <c:pt idx="8">
                  <c:v>4</c:v>
                </c:pt>
                <c:pt idx="9">
                  <c:v>1</c:v>
                </c:pt>
                <c:pt idx="10">
                  <c:v>3</c:v>
                </c:pt>
                <c:pt idx="11">
                  <c:v>1</c:v>
                </c:pt>
                <c:pt idx="12">
                  <c:v>4</c:v>
                </c:pt>
                <c:pt idx="13">
                  <c:v>2</c:v>
                </c:pt>
                <c:pt idx="14">
                  <c:v>1</c:v>
                </c:pt>
                <c:pt idx="15">
                  <c:v>7</c:v>
                </c:pt>
                <c:pt idx="16">
                  <c:v>0</c:v>
                </c:pt>
              </c:numCache>
            </c:numRef>
          </c:val>
        </c:ser>
        <c:shape val="box"/>
        <c:axId val="50033792"/>
        <c:axId val="50035328"/>
        <c:axId val="0"/>
      </c:bar3DChart>
      <c:catAx>
        <c:axId val="50033792"/>
        <c:scaling>
          <c:orientation val="minMax"/>
        </c:scaling>
        <c:axPos val="b"/>
        <c:tickLblPos val="nextTo"/>
        <c:txPr>
          <a:bodyPr/>
          <a:lstStyle/>
          <a:p>
            <a:pPr>
              <a:defRPr b="1"/>
            </a:pPr>
            <a:endParaRPr lang="es-CO"/>
          </a:p>
        </c:txPr>
        <c:crossAx val="50035328"/>
        <c:crosses val="autoZero"/>
        <c:auto val="1"/>
        <c:lblAlgn val="ctr"/>
        <c:lblOffset val="100"/>
      </c:catAx>
      <c:valAx>
        <c:axId val="50035328"/>
        <c:scaling>
          <c:orientation val="minMax"/>
        </c:scaling>
        <c:axPos val="l"/>
        <c:majorGridlines/>
        <c:numFmt formatCode="General" sourceLinked="1"/>
        <c:tickLblPos val="nextTo"/>
        <c:crossAx val="50033792"/>
        <c:crosses val="autoZero"/>
        <c:crossBetween val="between"/>
      </c:valAx>
    </c:plotArea>
    <c:plotVisOnly val="1"/>
  </c:chart>
  <c:spPr>
    <a:noFill/>
    <a:ln>
      <a:solidFill>
        <a:schemeClr val="tx1"/>
      </a:solidFill>
    </a:ln>
  </c:sp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s-CO"/>
  <c:chart>
    <c:view3D>
      <c:rotX val="30"/>
      <c:perspective val="30"/>
    </c:view3D>
    <c:plotArea>
      <c:layout/>
      <c:pie3DChart>
        <c:varyColors val="1"/>
        <c:ser>
          <c:idx val="0"/>
          <c:order val="0"/>
          <c:spPr>
            <a:solidFill>
              <a:schemeClr val="accent6">
                <a:lumMod val="50000"/>
              </a:schemeClr>
            </a:solidFill>
          </c:spPr>
          <c:explosion val="25"/>
          <c:dPt>
            <c:idx val="1"/>
            <c:spPr>
              <a:solidFill>
                <a:schemeClr val="accent6">
                  <a:lumMod val="75000"/>
                </a:schemeClr>
              </a:solidFill>
            </c:spPr>
          </c:dPt>
          <c:dLbls>
            <c:txPr>
              <a:bodyPr/>
              <a:lstStyle/>
              <a:p>
                <a:pPr>
                  <a:defRPr sz="2000">
                    <a:solidFill>
                      <a:schemeClr val="bg1"/>
                    </a:solidFill>
                  </a:defRPr>
                </a:pPr>
                <a:endParaRPr lang="es-CO"/>
              </a:p>
            </c:txPr>
            <c:showVal val="1"/>
            <c:showLeaderLines val="1"/>
          </c:dLbls>
          <c:cat>
            <c:strRef>
              <c:f>Hoja1!$B$27:$B$28</c:f>
              <c:strCache>
                <c:ptCount val="2"/>
                <c:pt idx="0">
                  <c:v>0</c:v>
                </c:pt>
                <c:pt idx="1">
                  <c:v>&gt;1</c:v>
                </c:pt>
              </c:strCache>
            </c:strRef>
          </c:cat>
          <c:val>
            <c:numRef>
              <c:f>Hoja1!$C$27:$C$28</c:f>
              <c:numCache>
                <c:formatCode>0%</c:formatCode>
                <c:ptCount val="2"/>
                <c:pt idx="0">
                  <c:v>0.15000000000000002</c:v>
                </c:pt>
                <c:pt idx="1">
                  <c:v>0.85000000000000009</c:v>
                </c:pt>
              </c:numCache>
            </c:numRef>
          </c:val>
        </c:ser>
      </c:pie3DChart>
    </c:plotArea>
    <c:plotVisOnly val="1"/>
  </c:chart>
  <c:spPr>
    <a:ln>
      <a:solidFill>
        <a:prstClr val="black"/>
      </a:solidFill>
    </a:ln>
  </c:sp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s-CO"/>
  <c:chart>
    <c:title>
      <c:layout/>
    </c:title>
    <c:view3D>
      <c:rotX val="30"/>
      <c:perspective val="30"/>
    </c:view3D>
    <c:plotArea>
      <c:layout/>
      <c:pie3DChart>
        <c:varyColors val="1"/>
        <c:ser>
          <c:idx val="0"/>
          <c:order val="0"/>
          <c:tx>
            <c:strRef>
              <c:f>Hoja1!$C$2</c:f>
              <c:strCache>
                <c:ptCount val="1"/>
                <c:pt idx="0">
                  <c:v>%</c:v>
                </c:pt>
              </c:strCache>
            </c:strRef>
          </c:tx>
          <c:explosion val="25"/>
          <c:dPt>
            <c:idx val="0"/>
            <c:spPr>
              <a:solidFill>
                <a:schemeClr val="accent6">
                  <a:lumMod val="75000"/>
                </a:schemeClr>
              </a:solidFill>
            </c:spPr>
          </c:dPt>
          <c:dPt>
            <c:idx val="1"/>
            <c:spPr>
              <a:solidFill>
                <a:schemeClr val="accent6">
                  <a:lumMod val="50000"/>
                </a:schemeClr>
              </a:solidFill>
            </c:spPr>
          </c:dPt>
          <c:dLbls>
            <c:dLbl>
              <c:idx val="0"/>
              <c:spPr/>
              <c:txPr>
                <a:bodyPr/>
                <a:lstStyle/>
                <a:p>
                  <a:pPr>
                    <a:defRPr sz="2000" b="1">
                      <a:solidFill>
                        <a:schemeClr val="bg1"/>
                      </a:solidFill>
                    </a:defRPr>
                  </a:pPr>
                  <a:endParaRPr lang="es-CO"/>
                </a:p>
              </c:txPr>
            </c:dLbl>
            <c:dLbl>
              <c:idx val="1"/>
              <c:spPr/>
              <c:txPr>
                <a:bodyPr/>
                <a:lstStyle/>
                <a:p>
                  <a:pPr>
                    <a:defRPr sz="2000" b="1">
                      <a:solidFill>
                        <a:schemeClr val="bg1"/>
                      </a:solidFill>
                    </a:defRPr>
                  </a:pPr>
                  <a:endParaRPr lang="es-CO"/>
                </a:p>
              </c:txPr>
            </c:dLbl>
            <c:txPr>
              <a:bodyPr/>
              <a:lstStyle/>
              <a:p>
                <a:pPr>
                  <a:defRPr sz="2000">
                    <a:solidFill>
                      <a:schemeClr val="bg1"/>
                    </a:solidFill>
                  </a:defRPr>
                </a:pPr>
                <a:endParaRPr lang="es-CO"/>
              </a:p>
            </c:txPr>
            <c:showVal val="1"/>
            <c:showLeaderLines val="1"/>
          </c:dLbls>
          <c:cat>
            <c:strRef>
              <c:f>Hoja1!$B$3:$B$4</c:f>
              <c:strCache>
                <c:ptCount val="2"/>
                <c:pt idx="0">
                  <c:v>&lt;3</c:v>
                </c:pt>
                <c:pt idx="1">
                  <c:v>&gt;=3</c:v>
                </c:pt>
              </c:strCache>
            </c:strRef>
          </c:cat>
          <c:val>
            <c:numRef>
              <c:f>Hoja1!$C$3:$C$4</c:f>
              <c:numCache>
                <c:formatCode>0.0%</c:formatCode>
                <c:ptCount val="2"/>
                <c:pt idx="0">
                  <c:v>0.32500000000000001</c:v>
                </c:pt>
                <c:pt idx="1">
                  <c:v>0.67500000000000004</c:v>
                </c:pt>
              </c:numCache>
            </c:numRef>
          </c:val>
        </c:ser>
      </c:pie3DChart>
    </c:plotArea>
    <c:plotVisOnly val="1"/>
  </c:chart>
  <c:spPr>
    <a:ln w="57150">
      <a:solidFill>
        <a:schemeClr val="tx1"/>
      </a:solidFill>
    </a:ln>
  </c:spPr>
  <c:externalData r:id="rId1"/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CD9B8A-DACD-4B38-854A-F7AF474DC69E}" type="datetimeFigureOut">
              <a:rPr lang="es-CO" smtClean="0"/>
              <a:pPr/>
              <a:t>03/04/2014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AF922-A9E8-4268-B112-2BAFE0AB15A2}" type="slidenum">
              <a:rPr lang="es-CO" smtClean="0"/>
              <a:pPr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xmlns="" val="35154518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CD9B8A-DACD-4B38-854A-F7AF474DC69E}" type="datetimeFigureOut">
              <a:rPr lang="es-CO" smtClean="0"/>
              <a:pPr/>
              <a:t>03/04/2014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AF922-A9E8-4268-B112-2BAFE0AB15A2}" type="slidenum">
              <a:rPr lang="es-CO" smtClean="0"/>
              <a:pPr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xmlns="" val="3582216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CD9B8A-DACD-4B38-854A-F7AF474DC69E}" type="datetimeFigureOut">
              <a:rPr lang="es-CO" smtClean="0"/>
              <a:pPr/>
              <a:t>03/04/2014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AF922-A9E8-4268-B112-2BAFE0AB15A2}" type="slidenum">
              <a:rPr lang="es-CO" smtClean="0"/>
              <a:pPr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xmlns="" val="6134914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CD9B8A-DACD-4B38-854A-F7AF474DC69E}" type="datetimeFigureOut">
              <a:rPr lang="es-CO" smtClean="0"/>
              <a:pPr/>
              <a:t>03/04/2014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AF922-A9E8-4268-B112-2BAFE0AB15A2}" type="slidenum">
              <a:rPr lang="es-CO" smtClean="0"/>
              <a:pPr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xmlns="" val="38826978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CD9B8A-DACD-4B38-854A-F7AF474DC69E}" type="datetimeFigureOut">
              <a:rPr lang="es-CO" smtClean="0"/>
              <a:pPr/>
              <a:t>03/04/2014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AF922-A9E8-4268-B112-2BAFE0AB15A2}" type="slidenum">
              <a:rPr lang="es-CO" smtClean="0"/>
              <a:pPr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xmlns="" val="42137816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CD9B8A-DACD-4B38-854A-F7AF474DC69E}" type="datetimeFigureOut">
              <a:rPr lang="es-CO" smtClean="0"/>
              <a:pPr/>
              <a:t>03/04/2014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AF922-A9E8-4268-B112-2BAFE0AB15A2}" type="slidenum">
              <a:rPr lang="es-CO" smtClean="0"/>
              <a:pPr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xmlns="" val="14118743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CD9B8A-DACD-4B38-854A-F7AF474DC69E}" type="datetimeFigureOut">
              <a:rPr lang="es-CO" smtClean="0"/>
              <a:pPr/>
              <a:t>03/04/2014</a:t>
            </a:fld>
            <a:endParaRPr lang="es-CO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AF922-A9E8-4268-B112-2BAFE0AB15A2}" type="slidenum">
              <a:rPr lang="es-CO" smtClean="0"/>
              <a:pPr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xmlns="" val="6516336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CD9B8A-DACD-4B38-854A-F7AF474DC69E}" type="datetimeFigureOut">
              <a:rPr lang="es-CO" smtClean="0"/>
              <a:pPr/>
              <a:t>03/04/2014</a:t>
            </a:fld>
            <a:endParaRPr lang="es-CO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AF922-A9E8-4268-B112-2BAFE0AB15A2}" type="slidenum">
              <a:rPr lang="es-CO" smtClean="0"/>
              <a:pPr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xmlns="" val="34393115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CD9B8A-DACD-4B38-854A-F7AF474DC69E}" type="datetimeFigureOut">
              <a:rPr lang="es-CO" smtClean="0"/>
              <a:pPr/>
              <a:t>03/04/2014</a:t>
            </a:fld>
            <a:endParaRPr lang="es-CO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AF922-A9E8-4268-B112-2BAFE0AB15A2}" type="slidenum">
              <a:rPr lang="es-CO" smtClean="0"/>
              <a:pPr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xmlns="" val="38491773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CD9B8A-DACD-4B38-854A-F7AF474DC69E}" type="datetimeFigureOut">
              <a:rPr lang="es-CO" smtClean="0"/>
              <a:pPr/>
              <a:t>03/04/2014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AF922-A9E8-4268-B112-2BAFE0AB15A2}" type="slidenum">
              <a:rPr lang="es-CO" smtClean="0"/>
              <a:pPr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xmlns="" val="5063186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CD9B8A-DACD-4B38-854A-F7AF474DC69E}" type="datetimeFigureOut">
              <a:rPr lang="es-CO" smtClean="0"/>
              <a:pPr/>
              <a:t>03/04/2014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AF922-A9E8-4268-B112-2BAFE0AB15A2}" type="slidenum">
              <a:rPr lang="es-CO" smtClean="0"/>
              <a:pPr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xmlns="" val="12677221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CD9B8A-DACD-4B38-854A-F7AF474DC69E}" type="datetimeFigureOut">
              <a:rPr lang="es-CO" smtClean="0"/>
              <a:pPr/>
              <a:t>03/04/2014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5AF922-A9E8-4268-B112-2BAFE0AB15A2}" type="slidenum">
              <a:rPr lang="es-CO" smtClean="0"/>
              <a:pPr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xmlns="" val="28434030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slide" Target="slide5.xml"/><Relationship Id="rId3" Type="http://schemas.openxmlformats.org/officeDocument/2006/relationships/slide" Target="slide2.xml"/><Relationship Id="rId7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Relationship Id="rId6" Type="http://schemas.openxmlformats.org/officeDocument/2006/relationships/slide" Target="slide9.xml"/><Relationship Id="rId5" Type="http://schemas.openxmlformats.org/officeDocument/2006/relationships/slide" Target="slide8.xml"/><Relationship Id="rId4" Type="http://schemas.openxmlformats.org/officeDocument/2006/relationships/slide" Target="slide3.xml"/><Relationship Id="rId9" Type="http://schemas.openxmlformats.org/officeDocument/2006/relationships/slide" Target="slide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slide" Target="slide5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.gi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Relationship Id="rId4" Type="http://schemas.openxmlformats.org/officeDocument/2006/relationships/slide" Target="slide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7.xml"/><Relationship Id="rId4" Type="http://schemas.openxmlformats.org/officeDocument/2006/relationships/slide" Target="slide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13 Imagen" descr="girasol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724717" cy="1714512"/>
          </a:xfrm>
          <a:prstGeom prst="rect">
            <a:avLst/>
          </a:prstGeom>
        </p:spPr>
      </p:pic>
      <p:sp>
        <p:nvSpPr>
          <p:cNvPr id="2" name="1 Rectángulo"/>
          <p:cNvSpPr/>
          <p:nvPr/>
        </p:nvSpPr>
        <p:spPr>
          <a:xfrm>
            <a:off x="2465530" y="9303"/>
            <a:ext cx="3907160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s-ES" sz="8000" b="1" spc="50" dirty="0" smtClean="0">
                <a:ln w="11430"/>
                <a:solidFill>
                  <a:schemeClr val="accent6">
                    <a:lumMod val="50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AGENDA</a:t>
            </a:r>
            <a:endParaRPr lang="es-ES" sz="8000" b="1" cap="none" spc="50" dirty="0">
              <a:ln w="11430"/>
              <a:solidFill>
                <a:schemeClr val="accent6">
                  <a:lumMod val="50000"/>
                </a:schemeClr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3" name="2 CuadroTexto">
            <a:hlinkClick r:id="rId3" action="ppaction://hlinksldjump"/>
          </p:cNvPr>
          <p:cNvSpPr txBox="1"/>
          <p:nvPr/>
        </p:nvSpPr>
        <p:spPr>
          <a:xfrm>
            <a:off x="683568" y="3378500"/>
            <a:ext cx="4680520" cy="646331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es-CO" sz="3600" b="1" dirty="0" smtClean="0">
                <a:solidFill>
                  <a:schemeClr val="bg1"/>
                </a:solidFill>
              </a:rPr>
              <a:t>UNIFORME</a:t>
            </a:r>
            <a:endParaRPr lang="es-CO" sz="3600" b="1" dirty="0">
              <a:solidFill>
                <a:schemeClr val="bg1"/>
              </a:solidFill>
            </a:endParaRPr>
          </a:p>
        </p:txBody>
      </p:sp>
      <p:sp>
        <p:nvSpPr>
          <p:cNvPr id="4" name="3 CuadroTexto">
            <a:hlinkClick r:id="rId4" action="ppaction://hlinksldjump"/>
          </p:cNvPr>
          <p:cNvSpPr txBox="1"/>
          <p:nvPr/>
        </p:nvSpPr>
        <p:spPr>
          <a:xfrm>
            <a:off x="683568" y="2571744"/>
            <a:ext cx="4680520" cy="646331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es-CO" sz="3600" b="1" dirty="0" smtClean="0">
                <a:solidFill>
                  <a:schemeClr val="bg1"/>
                </a:solidFill>
              </a:rPr>
              <a:t>FALTAS COMETIDAS</a:t>
            </a:r>
            <a:endParaRPr lang="es-CO" sz="3600" b="1" dirty="0">
              <a:solidFill>
                <a:schemeClr val="bg1"/>
              </a:solidFill>
            </a:endParaRPr>
          </a:p>
        </p:txBody>
      </p:sp>
      <p:sp>
        <p:nvSpPr>
          <p:cNvPr id="6" name="5 CuadroTexto">
            <a:hlinkClick r:id="rId5" action="ppaction://hlinksldjump"/>
          </p:cNvPr>
          <p:cNvSpPr txBox="1"/>
          <p:nvPr/>
        </p:nvSpPr>
        <p:spPr>
          <a:xfrm>
            <a:off x="683568" y="5000636"/>
            <a:ext cx="4680520" cy="646331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es-CO" sz="3600" b="1" dirty="0" smtClean="0">
                <a:solidFill>
                  <a:schemeClr val="bg1"/>
                </a:solidFill>
              </a:rPr>
              <a:t>VARIOS</a:t>
            </a:r>
            <a:endParaRPr lang="es-CO" sz="3600" b="1" dirty="0">
              <a:solidFill>
                <a:schemeClr val="bg1"/>
              </a:solidFill>
            </a:endParaRPr>
          </a:p>
        </p:txBody>
      </p:sp>
      <p:sp>
        <p:nvSpPr>
          <p:cNvPr id="7" name="6 CuadroTexto">
            <a:hlinkClick r:id="rId6" action="ppaction://hlinksldjump"/>
          </p:cNvPr>
          <p:cNvSpPr txBox="1"/>
          <p:nvPr/>
        </p:nvSpPr>
        <p:spPr>
          <a:xfrm>
            <a:off x="683568" y="5854503"/>
            <a:ext cx="4680520" cy="646331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es-CO" sz="3600" b="1" dirty="0" smtClean="0">
                <a:solidFill>
                  <a:schemeClr val="bg1"/>
                </a:solidFill>
              </a:rPr>
              <a:t>FIRMAR ASISTENCIA</a:t>
            </a:r>
            <a:endParaRPr lang="es-CO" sz="3600" b="1" dirty="0">
              <a:solidFill>
                <a:schemeClr val="bg1"/>
              </a:solidFill>
            </a:endParaRPr>
          </a:p>
        </p:txBody>
      </p:sp>
      <p:pic>
        <p:nvPicPr>
          <p:cNvPr id="1026" name="Picture 2" descr="http://www.trabajodocente.com.mx/imagenes/agenda.pn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5796135" y="1484784"/>
            <a:ext cx="3218923" cy="4392488"/>
          </a:xfrm>
          <a:prstGeom prst="rect">
            <a:avLst/>
          </a:prstGeom>
          <a:noFill/>
        </p:spPr>
      </p:pic>
      <p:sp>
        <p:nvSpPr>
          <p:cNvPr id="10" name="9 CuadroTexto"/>
          <p:cNvSpPr txBox="1"/>
          <p:nvPr/>
        </p:nvSpPr>
        <p:spPr>
          <a:xfrm>
            <a:off x="6084168" y="4355812"/>
            <a:ext cx="2664296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es-CO" dirty="0" smtClean="0">
                <a:solidFill>
                  <a:schemeClr val="bg1"/>
                </a:solidFill>
              </a:rPr>
              <a:t>05 de Abril de </a:t>
            </a:r>
            <a:r>
              <a:rPr lang="es-CO" dirty="0" smtClean="0">
                <a:solidFill>
                  <a:schemeClr val="bg1"/>
                </a:solidFill>
              </a:rPr>
              <a:t>2014</a:t>
            </a:r>
            <a:endParaRPr lang="es-CO" dirty="0">
              <a:solidFill>
                <a:schemeClr val="bg1"/>
              </a:solidFill>
            </a:endParaRPr>
          </a:p>
        </p:txBody>
      </p:sp>
      <p:sp>
        <p:nvSpPr>
          <p:cNvPr id="11" name="10 CuadroTexto">
            <a:hlinkClick r:id="rId8" action="ppaction://hlinksldjump"/>
          </p:cNvPr>
          <p:cNvSpPr txBox="1"/>
          <p:nvPr/>
        </p:nvSpPr>
        <p:spPr>
          <a:xfrm>
            <a:off x="683568" y="1844824"/>
            <a:ext cx="4680520" cy="523220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es-CO" sz="2800" b="1" dirty="0" smtClean="0">
                <a:solidFill>
                  <a:schemeClr val="bg1"/>
                </a:solidFill>
              </a:rPr>
              <a:t>SALUDO</a:t>
            </a:r>
            <a:endParaRPr lang="es-CO" sz="2800" b="1" dirty="0">
              <a:solidFill>
                <a:schemeClr val="bg1"/>
              </a:solidFill>
            </a:endParaRPr>
          </a:p>
        </p:txBody>
      </p:sp>
      <p:sp>
        <p:nvSpPr>
          <p:cNvPr id="9" name="Rectángulo 8"/>
          <p:cNvSpPr/>
          <p:nvPr/>
        </p:nvSpPr>
        <p:spPr>
          <a:xfrm>
            <a:off x="7740352" y="2348880"/>
            <a:ext cx="504056" cy="504056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2400" b="1" dirty="0" smtClean="0">
                <a:solidFill>
                  <a:schemeClr val="bg1"/>
                </a:solidFill>
              </a:rPr>
              <a:t>05</a:t>
            </a:r>
            <a:endParaRPr lang="es-CO" sz="2400" b="1" dirty="0">
              <a:solidFill>
                <a:schemeClr val="bg1"/>
              </a:solidFill>
            </a:endParaRPr>
          </a:p>
        </p:txBody>
      </p:sp>
      <p:sp>
        <p:nvSpPr>
          <p:cNvPr id="15" name="14 CuadroTexto">
            <a:hlinkClick r:id="rId9" action="ppaction://hlinksldjump"/>
          </p:cNvPr>
          <p:cNvSpPr txBox="1"/>
          <p:nvPr/>
        </p:nvSpPr>
        <p:spPr>
          <a:xfrm>
            <a:off x="677298" y="4211429"/>
            <a:ext cx="4680520" cy="646331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es-CO" sz="3600" b="1" dirty="0" smtClean="0">
                <a:solidFill>
                  <a:schemeClr val="bg1"/>
                </a:solidFill>
              </a:rPr>
              <a:t>Estadísticas del Grupo</a:t>
            </a:r>
            <a:endParaRPr lang="es-CO" sz="36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36 Estrella de 6 puntas"/>
          <p:cNvSpPr/>
          <p:nvPr/>
        </p:nvSpPr>
        <p:spPr>
          <a:xfrm>
            <a:off x="6643702" y="214290"/>
            <a:ext cx="2786082" cy="1571636"/>
          </a:xfrm>
          <a:prstGeom prst="star6">
            <a:avLst/>
          </a:prstGeom>
          <a:solidFill>
            <a:srgbClr val="FF0000"/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1200" b="1" dirty="0" smtClean="0">
                <a:latin typeface="Tahoma" pitchFamily="34" charset="0"/>
                <a:cs typeface="Tahoma" pitchFamily="34" charset="0"/>
              </a:rPr>
              <a:t>A partir del Lunes 7 de Abril, no ingresa a la Institución quien  porte mal el uniforme</a:t>
            </a:r>
            <a:endParaRPr lang="es-CO" sz="1200" b="1" dirty="0">
              <a:latin typeface="Tahoma" pitchFamily="34" charset="0"/>
              <a:cs typeface="Tahoma" pitchFamily="34" charset="0"/>
            </a:endParaRPr>
          </a:p>
        </p:txBody>
      </p:sp>
      <p:pic>
        <p:nvPicPr>
          <p:cNvPr id="35" name="34 Imagen" descr="girasol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724717" cy="1714512"/>
          </a:xfrm>
          <a:prstGeom prst="rect">
            <a:avLst/>
          </a:prstGeom>
        </p:spPr>
      </p:pic>
      <p:sp>
        <p:nvSpPr>
          <p:cNvPr id="4" name="AutoShape 4" descr="data:image/jpeg;base64,/9j/4AAQSkZJRgABAQAAAQABAAD/2wCEAAkGBhQSEBQUExIUFRUUFR0YGBcXGBcXFhcYGBgXFxcXFxgcHCYfFxwjGhQVHy8gIycpLCwsFx8xNTAqNSYsLCkBCQoKDgwOGg8PGiwkHyQpLCwpKS4tKSwsLCkpKSwsKSwpKSksLCwsLCksLCwsKSwpLCkpKSwsKSwsLCwpKSkpKf/AABEIALMBGgMBIgACEQEDEQH/xAAcAAAABwEBAAAAAAAAAAAAAAAAAgMEBQYHAQj/xABEEAACAQIDBQMJBgMHBAMBAAABAhEAAwQSIQUGMUFREyJhBzJScYGRobHRFCNCweHwFWJyJDM0c4KS8SVTg7JDRKI1/8QAGgEAAgMBAQAAAAAAAAAAAAAAAAECAwQFBv/EAC8RAAICAQMDAQYFBQAAAAAAAAABAhEDBBIhMUFRBRMyYXGhsRQigcHRQkNSkeH/2gAMAwEAAhEDEQA/AKhunsZbt0BhKgSR1jlWkLhUy5cq5YiIER6qznd/aws3ATw4H1VeF3gsBc3arHx91UybTEZpvtsFcNiiqCEcZ1HSSZA8JqtslWTe/a/2jEFx5oGVfUKrrGrl0GONhj+1Wf6/yNaARVA2L/irX9f5GryMUDwk+Gn1qnLCUnwjt+myUYO/J1607dTZnYYZVIhm77eto0PqAArO9hhLl8ZpyIM76EnKIgRzJJAA561qI2gmVmnRCFJ5ahCPZFxdaliwyXLRX6lnTqEWPQ37/WjA0wt7XtkMVJORsmgmWJgBY0OoNdO1VEgo4ZcsrAnvFgNZg+YdQYrR7OXg41okRSgNIYe9mRWggEA6xOvqJqg77+VX7DilspbFyBNzWCoJ0C8iYk+6o0M0cUovCoDdfeyzjrQuWm9YOjAjiCOIqeBoAODSq0kDSgpDFBRxSYNKCgA4oxFFB+dGoEcK1wUeix+/1oA6a4DQmgKAAaEUKH7/AGKBjfEWkiXyxzJgAe3lUXdtWPw37Y4/jUj50nvHt5EHZ6s0qTHKGB16cKzFEx0S2OdYttcbR2yqoZuKqQxhG0Gsx1rbpdPHNdzSrzf7JmbLk28JWaNcCjhdtH1Os/OkHxSDi6D/AFL9ao74XGqYbaMdwvxPmpkNwiQMyqLimRx16Ur9gxhS1GOu5mnOdSgk2cmQBZYffDM2oGUnlW16CC/uL6/wVe2f+P2LnYxVt+F61PQuKenZ7xIAIidCOFUDC/a7VzDG7iWurdvW0IloGYFoOkMCFI93WtV2Ov8AZ7P+Wv8A6isepwLDVNO/Bbilv7BdiWSqtmESfyqToqijVhZoSo7XBXa4KQzx8L+tHOJMUzz0C9MQe8002cUZnpJ3oGPNi/4m1/X+Rq7fZI4NHs/XwHuqjbCb+1Wv6/yNaPhsMbjqi8XMD286pnOUXUTs+nxi8cnLs/2LFufu990bhyd8jRkLAqhOWe9r3iT7BVjw+xSqsouDKxBy5NARliO9IEIojhpTrCWAiqq6BQAPYKdJWmOSSVHJzS3zciO/gerHOmZmzZuzOYHjKnPpqaMNisWk3pOkyp1jNlnv8sxiOtSYoyVL2svJVtQ0xuKGGwzO5kW01I00UcpPQda8w7X2m+Jv3L7+ddbMfAfhHsAA9lej95thfb7FzD9s1oGJZRJImY4jQxWfDyLWGP3e0kPQFUaSOPmuNNKruwM93a2newt9L1rUqe8pYKrjmraiRHu0Neh13twHZozYuxbLKGym8mYDmCA3EGR6wayHfHybPgcN2/2u3dGdVCi3lmTGjFm1B5dKo1++ZMHQacB++MmotAbttXys4O22Ww96834ciymYkALLFeM8prQdlYo3LasRBI/LrXkrAa37XP7xP/YV6x2GsWV48KBokR+/3zo9JqaOKYxUfv8A5rooo/OjCgQauGhXKAOGgD+/3woGuRQAYmq7t/eHs+4nnRx6VI7a2mLVsnnwA61E7RtYcBHuKSG7ocBjykTl4U6ITfZFWuXCSSZJPGaZNsu3fcLcDDQgMpiJ6kae+rNi8LhMha3dIaCQpYCfDvjSogLHOROh6jkfdTjKWN7oumUOPkjLu5ltM6riLgV1AYDIe6NQskaDjoKdYXyV51DLduxGneT4aUtiX7pg8q0HYCRYT1Vtj6nqV/V9hRwQl2KLgPJc1q7buZ7jdmwYKXTKcvAcK0PZuHKWraNxVFBjhIABinAFCaoz6nJnp5HdGiGKMPdDKKNRVo1Ziw7QFCgKAPF5bxopeki9EZqYCpakneky9FJpASW7x/tVr+r8jWg/xjsXBVwrjSYBIkdCCOBrPd3f8Va/q/I1ccfigGIKBtJ+WnDiaoydUdnQOsUvmSy72Yh+GJc+qB8gKFva+Kdgq3rzMxgAM0k1CWsRqFS2CToAp4wYgaeMjwBrSdwtmBAzOkXY1kyUBJGWI7pOWfEEVBRlJluXLixR6K/kTm7myblm397de5cbzszMyr/KoPz51LtcgEnlXKh9ts1+3esWGXtTabKTwVmELmI4cZ9nOtaVI4U5OTtkf/BcScamMtYtUttbVTZcErdEsxnXumCCGAJ9hg1Xf7yXYjEYu5fw1nD5LmWQHytm4vcIKwJJkweU86m7m5+MfZNzB3Th8U4I7N2ZgUGpOuU95fwnoYPDXNNoYfaWy2XN2ti3mKqA4aw0gkgoCUIIkwR1pkCBxmGuWWNt2kW+8oDZrZziVe3yIIMyOlR5p5tLHPdctcYs7akmBy7qgDQADkOtM6QDrZA/tNj/ADk/91r1lssRaT1V5GtXcjKw4qQ3uM/lXrHdrFC5h7bKQQQDI4EESDQMlFpSiD6UoKAG2N2rbsx2jZZ1mCdNBJgaasB7acYPGJdQOhzK3A1FbxbSWyLZa2lyXgBuKyQuYd090ZgWPIAmo3D74AQq2EUacHgDM7JPmaRlzt0VlPOgZbTQiq/sves3rwTs1AIGofMdQ5iMoMrkhumYcasUUCCxSV+6EWT0rt/EBfEngKi0uO14i4kLl7p85ZB1nxg/A06E2JbNxi3w7ABmB0DcxyPAwDTT7RhrqFCTYl5Kt3Rm4dSvsFHw28Cpca3et9myaZwO6RpHiumvMcKidrYe2rfd3BcDDNB10Jjzog6+3jRZW2MsXYCsQGzQxXgV80xwPLx4GklWuZgKOrVFlbEry8Okj4kVpGzVi0vqFZ3fHdkaka+4zWg7HvBrKEdBQizF3HlD9/s10igDTLjq0aipRqQHZrgNdoCgDxEzUQtUhtDZmQjKTrwB4+w8DUeywYOhoA5QoUKAJDd//E2v6vyNaCtskgAEkmABxJ5AVn+7yk4q0AJJbQDrrW77vbEXDjtbsdpHPgg+vU1VODlJHT0uojhxSb630HW627QsDO4BukevIPRHj1NWMGBrUWdokqrW1zhzAYMuUaxJM8J05nwphtX7Q17LZCXkVRnXtlRwZJMgAnhECVmDJq1KlSOdkyvJLdIkNo7aCutsMqliJLkKMpMaSRJPIU0zIuOuhNoWxca3lGGYIVVsvcLCQ7dYnmfCqTvFv3YXHH7VspWyjJN0ff5BwYBlyxq0QfbUVv3sjBPhxjMLdYLcg9m0FWZmIZRJzi4NWI1AA5TTKxtvPu9jtms1xbyqucHNYuFdbhYgm1MqpOYazw90Ftbei/ikUX2DBSGkCHuuoyK1wzrlWRpHHgSabXdrXTZW1cuMbSxlQxJjNlBaM2UZmgE6ToKjrlwn96AdBTAKxrlChSAFb95Edu9rg+yJGaycnsAlT7j8KwCtO8hodb99x/d/doSZ1c5yAOsANPrFAzfh+/3yo6n9/vjSY1owPOgYoBr+/lR4qNxW3LVrRrig8lkSTBMAcSYB91Q2O3rciLSR/M5/IUEXJIs9y6q8T+5+NRl7bgL9mhEkxJnnyEc6QwGLD2u1C5nQGR/NALR4HjPSmWD21bc/eqqNPdccJ5STwPrkU6IOXgkTgXGIW4GzLwIJ1E8T04waY4nbzW77Ad9J4GQwPMKTynrUXfxjJdL272cyVzzM5TBVvUZEUjtHaxumWVQYA0GukyS096dIEadTQRsdbZezc+8tlszTmBBiRAgk+a2ug5gaVDzXC861wtSsg2do6Cks1LIwpAK1ZtzMRNtkJ80x9PgRVZWpvdZSl3X/AOQSB4AxNJEsfvFuiujjXCa6KkaALRqKtGpAdoChQFAHkK/ce1pdh15OAJH9S032hYW4gZYMkaj5GpdhZyKQQ4ywNdCAQTIJiRodaj9q7JCjMnd1Ej8J14npFKwIS/gmTiNOtcweCe64S2jOx4KoJPwpx2rAMpMEcQYM8zHrrbNzt2rWEsrlX7x1Bd+ZMCR4CZ0qSViZmabq4nAMl9gBctjtAogjKNGbNwlSygjxB1Ew2xm8uJxDgNcPe0j9SJ90Vte2dlDEWiogOvetsRIVwCBI5gglSOYJFYzjsCtnEuQAqlQyrMZQ+pHhEEeynRGyw+Tves4XEjD3WPY3iQc5hbbwYIk6A+aR1I9sPvHb+xY4/ZL9wQBcWCRct5iT2dwfiIgHvakMJqvDGDmFPgTNG7dBwOnSQB8IoCixb075XcdbRLyKrKwYsGLEkJkhUj7sGSxEnWKrnZHiq69TE+7/AJo1gvcJFpGaOIRS3vgGprZ+4G0L/m4W4oka3fuxrGveMnjOgoGV98O3GJmknEcdK1bYfkPac2KxAUehZBJI04u0RzGg9taBsjcbBYaDbw9vMpkO47S4DrwZpI48qaVis8+7O3Sxl+Dawt5gfxZCq/7mgVaNj+RbHXSDdNvDqeOY53H+ldP/ANCt5U0drgUSSAOpIAp7QszrY3kKwiQb9y7fMarPZ2yesL3h/uq4Y7BpYGGtWbaoguQFUQAAp0j28fCnV3b1pdAS56IM36UTDrcv3FdkyKklRxJnr7qOEFMm2uBVk8gKYm+XOvDp9aPtgxaPsqPs4mlFWKRB7+7IU2WxHDIALpHK0GzC6B+J7LRcXQ6Bh+KmGzsSWQB/PUlHjQFkMFgOQOjDwYVdGhlIMEMIIPMEQRUTY3TspOVrneie8DwRE5j0ba/Gm4ldEXYxr282RiuYQSInTXmCOo4czSBuTy41IY+1hLJy3cUtsgTDugMdYPKnOA2Ph7yC5avG4jcGQqVPtApUxuEkk2iFZieZPrJNFKGrUm79kcmPrb6U4t7JtLwtr7ZPzo2kaKTlP/FL2sHcbhac+OUge86VdAirwAHqAHyrhp7Qoqibv3jxCr6z9JqQsbsj8Vwn+lY+ZNTFy6q+cyj1kCm7bXtDgSx/lBP6UUhqIrhNl2k4LJ6tr+lCyhONB5LbHvLGfhloiYy8+luyR4v9BUlsjZ7ISznM5iT+Q6UrroTjHkk67XKH61EsDJRqIho9IZ2gKFAUAeJcHjGtNmWJ8RII6GrFc2sl+y34XABKnXmNV9L1VVq6DQBMXNnLI76kT1101YevmTW54G+CishDKVBBBkERpB51guz7qN3bjFdIBjQjoegnUnnUrszeLEYX+6unL6Ld5deByk90nkByqUXQmbnbvUG2dZcy1m23rRTx48qzjYXlIv3L1u09i2xuHLKsRrGpAMzwq9ptFxxsN7CDU7QqIDewHBlTZsYRbbDKrdgpKNzUnhBHhyNPvJ7vLbxIazdtWVxFsHzLaqr29IZRyiYI9R51JYnFi6jW7mHuMrCCO7w68dDVFTcjEpeW7YYo1tpRiNY6MAYMjQ+2q22n8DbeLJh54nH6r+TYkgcNKPmqAsbSxOUThxmjvd6BPgOIFHy4t/RQeET7yanaMJMYjGKgl2Cjx/LrTD+Ls+lm2T/M+gHs40nhtgEHMwLnqxB/OpW3acDRR7x9aLAZLgcQ/n3coPJYHx40vZ3cQmXLOf5iTS1/EMilnhVGpJIAAA11ruDxJuKGQhgYgggg1Fkuauh3h9n2081RT1P3/wA0wAudPiPrRwLnT4iihWL43DdohXhNVu8HtmHQ6fiXX3jlVgAudPiK7kuH8I94+tNWgdMr9nGqfxj26H409S+eRmnl3ZOfjbX4U2fdZeSR6iKnuIbStb7btHF2syQL1sHLPB14lG/I8j6zWfbjb4XNn4nsLxIw9xsrKw1s3DzA5AsYb38tdjO6x6v/ALv1prd3CtsxZrQZjxJykn1k8aql1tGxZ92H2WRXXuvx/wAJMX9JnQ850pC7tS2vFxPQST8KLa3TUADJoOAkQPAU8sbICcLYHuqyzHtI9MVduf3VqB6T/kBThdgXH/vbrHwXQfDWpNUccFHvFIbQxxs2nu3NFtgsx46ASfE6UupLhBcPu1ZXiJ9etPreBReCgVQd3/K9h8Vf7EK9pie72gVQ8dDPHwOtXlC5GgEesUSg48MakPAI/f7NdDUzPadPiKAFz0fl9ajQWPp+VcNNQlw8h7xRuwu+Hv8AzpDsdrRqRw6MJzfClqQztAUKAoA8PUKFCgAU7w2LPAkx10nXQ69ToJ5CmlCgC3bmD/qGF4H70RHQA+5eIHWJre0jpXnncG8f4jhl5dqD7YI/SvQyUALW18KWtr4cvzpJDSy/kKYhQfWjqKKKOv50DDj6V27dCqSxgATNDNGv7/Sqtvfg7+Lw5TDOqnNBkkZlEhgGAPOPcaT4RKEVKSTdLyUjyi77/aWOHs/3Snvt6bD8MdAfefVRPJzvW2HurZY/d3GgSQAjGfgxgeuq7tHd2/hmC3rTJ0bih9TDQ+qZoqWLQ4u8j0cog+/TWue5T37j2MdLg/D+yjyn3+Pk9DJtJR5wI9Y/OmeP2iQ8pftIoSYfzfxSflwPLxrPMX5UwEAGHlsokm4InmYAJHqp/wCTfbt7GXrjXAmQaBQvM6mTz/XxrZHIpOjzGTRZcUXOapFxt7VuZQftOG4hZytqTMcx0J06cqVXaVwSGxGGkiV0bi2qyJHd1HvHWphbK+iOPQdNNetG+zqeKqT4gfs1aYiKTajEqq4izJ0PdaDJgZddToefMGjXdqNlg4qyrye8o7sd0RrOvH5eNS62F9FevAcevhRmw681X1wOnWgZXLe1HXMDjbJLAFcw80Cc50AzcV91HtbWutbJN/DrBg6MY1PzCn9jWf8AsyeiukfhFd7BeGVfcI04UCIvCbcRRF2/bJBAkBhrHAk/Pxil7e8OHJgXVnp8PbT42Vmcqz6hXFwyTIRf9ooGJ4XaFu6G7Ng2XQgcQfEcqzXy1bz5LK4VG713W5HK3qIJ/mIj2GtLxFwINAAToOWvKaynefyR4rFXnv8A2227u3mvbZAq6woYM3Dh5taNPt3XNlWRuqRj9wA1tfkj35e/h2s3AXfDhQWmSytOU6mZ7pB9nWqBtTyX46xOfDm4o/FaOdYHgIYe0Uy3c3juYDtWw5UG6FVs65/NzHTXTzj7xXQzQ9tD8lMpjLZ1PSFrayHiYPjpTtWB4Ga82Yzyi41xBvxHo27Y+YJrXPJFiHuYFHd3csSSWJPFjwPToK5s8EsauRdCe4vto0pNICjKKoLRWuTRFo1AHaAoUBQB4eoUKFAAoUKFAE/uF/8A0sL/AJo+Rr0MtwdR7+teedwz/wBSwv8Amj5Gtm2tZwvaN2ocOVzErmPdWASAOA4Ax1poC0KaXQ8PZUDh9t2bahAHAUERlYxkIVvEwzKPaKkcBtNLvmzoBxEcyDHLQgj2UxEkho4aKRT8qaYjaai4loEZrkx6gJMdfZSGkN95WxFyyyYUoH0BZjwBGsaHX11Xdw7d/Dl8JibdxA5L27kypJ85Q40zGC41njpVg2Zsy8jXhcuB0uOWQqSroCAMp68AQRzmq3jd9L+CxL2L/Z4hFAIde5cytwDjzS0coHEdaqlSakzoadSyQlhik+/x/QRw/lI7MtaxaJibeYr2ltQMwBIk227pHDgR7arO9e0cJedGwtns1QGe4qAkxlGUdCCZPWpXbm29n4q0zJYFu9HDKVcnTKVyyh1mZI0FUq83ADl8TzrLlm+lpo9DotNjveoyi11XYQuGTWq+RrCxad/SY/CF/KsqZa2PyRR9jHrafXmNGn5kVestrD+poinX99KOrUiKMo/KugeSFgaUmkFOlKUBYahP79tFoUAHmug0SmG0sQ5V0sx2mQkTqAY0n28qVA3RA74/bmNq5gArmzd79psqi4hUgjMTpEjx18Iqub/7EYWVx1g4nC4mVD27RbvyYbtBb0kenwYKOOlOfJztHaSXXtbQsXglzVLrBe44GqEqYCkAkGBqDrqKgsb5XsRhr960DaxKI5VC6tauQOBeOJGo80Tx0rZjxT31GnX1KJNVyV/CeVrGorI7piEKkDOArA8mLIBm4HQj21T8VfLMWY95mLMYAlmOZtBoNTwqw7271fbnDZGWDnYHKQrZQuS3lAOSRPe1JM1WG1rqY4KPKjTKWwpNeg/I3bjZ1rjEHjw1YnTwrz7FeiPJKsbNscfMHy5eFYdauEXYi7CuTXJrhrml4rbNHpO0eNKUhnaAoUBQB4eoUKFAAoUKFAE/uEP+pYX/ADR8jW+XNk2naXthjHE9NPZGg9cDpWB7hGNpYUn/ALg+RrcMbvVYsjvXFnpPr58OVO6JKEpcRRILsOz/ANpefXnqeesnX1gHlSqpZw8kALMcNSTqdBzOpPjUXsTbq4xC1typVoYRqB4T1HP10z3i2Hbxd3s0xRt31twLcjKwJJJI848wYOkcOsXLi0WY8V5Nk+PPHQf7x7TvW7CXEtuysQHC6MiHXM2hiOemnhRtvYfCHEYVrrMlyZsXASEkFWysfN1048ROtRW0d6mwFrD4cW5e2iC5nEIUVcrZGmCZiOXUUfePLtLApdw7BuzaTaOUHNEZSTwYA6Dg3uqtyu/sbMWncXFviLtbvn0sdb87QvYRrN+yzBT3bgYZrJ5rmHFW5Bh6ulQOM3xwmNskYiwi3kjKXLBSJGbK6d4GJhSNTFRexd/Ltu29i8xZGEKSodrcESuVj3gQCIPA9RpVbxLjOzBQuZiVTkoJJAPqnhVM83df6OxpvT6/JNNNdJJ9Qt0hS0TBJyzxCzpPjFNzXWaaLFYm7O+lSo5WneRnGf3tsnUGY8GA/MGsyNW7yXYspjo5OnyYfU1dglU0cz1TFv08vhybqE/fs6Uz2paxJj7O1oQIPaZjJJEGVGkCdOc8uNP1NR22tjHEG2Qyr2bZiCubN/ITI7h5jwFdM8QPdnrdy/elMxJ82YAnQSQJ05xTuPz/AHFVKxuQyhZvK2UIO8hObLmkv39S2cFuptp0qT2Xu89q4He/2kTqV7xEMILTwlpIjiB0oAmstA/v986Qv7QCwBJJYLoCYJ0EwIA8aqu+V/aEgWMOb1oqMwt3FttmkyCxbNER5oB461KMdzoi5JE5tHbAV7dsaG4YDMQqDUAwTxbXRRMnpxqOw+wMXa2g19cUr4e4ADYcEFBlUZkYSC2ZeBA0Y61Eb2bwbL7ezaxdsu9kjvANFgnKZLAg6ZRwmIqN8p9vEns8ZhsSWtqmi23CMqxmZ1IIN0QJI1jLwq/HjdpdL8lblfIrvx5QMXgMWYsqcOwAQ3VKhrn4slxW4eBE8TwFVXeTyl2cbh2FzDBLoBgZUuByRAi4Ya3lY5uHKm13ypX72GNrEDtCJy5VQLczIVAvAgnuk5pSJOhgcaRAUdW98fU10MWnSX5lTXfyVOd9ArNAjnz/ACFIlq6RRa2NkAEVuHkQ2uHwzWSTmtMR7GJZY9hI9lYhNXnyP7U7LaGWSBcQj1lDK/AvWHVxuBZjdM9CVyKOGoGuQajtuj0VaNSGd5VwV3lQFAHh6hQoUACr3ux5L7l4B8QxtIQCFEG4Z11nRNOutQG5FoNtDDhgCM869QpI+IBrd7LVJKyLZnO8G5FvDGbKxpnRixLEqp7S368oDrGphx0qvIpYiNSeHOfbWybUwRvWiqkBx3rbESFuLqhPUTx8Cao17cvEW7rutrMvFAhXn3iIkEQZUadKozY2+Udr0vVRx3CX6Efu5tj7JikbWPNuf0mJ06gwfZUpvw4TFC/YZkLydO62ZYHaLGuVvjHMGoy5u3ifxYW7PUKW9+XxpBdh3h/9e8P/AAOfy8az26o7SjillWXculPpyTe197ExeFUXlU3kVgIRpDErldXmFWB3lPhFQGA2i9jNlKjNEgqr6qcyMAdAynUHlTgbAxDQPs2JP/jcD4qAOBp5Y3IxbERhXE83KqPbLflUXvbsnBafFBwbVPmm0QLX9SeZJJJ1YzxpEmrtZ8lmIbzntW/azn5fnzp/hfJGJ+8xJPgiAfEsflS9hkfYb9U0sF7xnNAGSANSeA5mtfwHk0wdvzka4ersfkIHwqy4DZNmyItWraf0qAfeKsjpJPqzDl9dxr3It/QxXZu52Lvxkw9yDzYZF97RV73f3K+wAXb1wNedlQBfNUEhiBIlicvHoKv6Co/atkXLllJ1V88dIBWT/uNacenhB2zkar1bNqI7FwmT1ltBSymkl0Hs/etNu1zmPwg++rUrOY3QTau8drDqWczAJCqCzHLqYUamJ5VlG8Plhv3gVw4FlDwJhrkevzR7J9daxtHY1u/b7NxzBVhoyMPNZTyI/SvP+8Gw+wxCqVCku6XEXzUe2ROXU5VdGt3FU8A8SYrZpY43OpopnKVcFv8AJt5Q3t3exxdzNauMSty42tu4xJgk8VYmBJ7p8Do58oe28dgNoC9bxDG3cUZAYNsATNpkHvDaHXjpWb44KWyxkAGh4AyJ9vGltpbWvYgAXbgcDXuqqAsFy5mIEs2XSTNb/wAPHfuS47op3OqLXvzvhhtoYW1cKomIVeCljcDlgGRu4Fa3lBYNmkGBGtU2zte8lk2gwW2c3FQWUOIuZCdUDAAGONNpA5x6uPvojXQOC+061bDFGMdvYTbbsRN2OHv5/pSeaneHa5cYJbUu3JUUs3sC61Zdm+THHYgAtYFkH8VwhSB1Kat7IHsonNR6saRT81FZq1rZnkMTQ4jFOx5raUIvqzNmPtgeyrlsbycYHDhcuGRmUyHuDtHnrLTHsrNLUrsT2HnzBbOu3iBZs3LsmO4jMJ9YED21pO4fk9xOHdsXiVFrIhCWyQXJJEs0aLABjWTPLnr6WQogAAdBoPdTLb4+5K82Kgf7hMewVmyZ3JUSUaJjCtKKeopUiksIsIo8KVmsBoDJRqKoo1IZ2gKFAUAeHqFChQBK7r7TXD4u1decqkzGpAZSsxzjNPsrb9m4+3eQPadXU8wZ/wCK890vhMdctNmtuyHqpI+XGpJ0Jo9H27hpzbuVjm6O/mMuYm1ZZ1uB2iXUTEdRHTnPGtSW7eB1tA+okVPchUJ7047EWrQu4dhC/wB4uQNp6Y56c/X4VC7neUR3xHYYpgTcP3ThQqyATlPrjQ9RHOrH9ubg1ho56g6VQdubhPcuMbKZFOqhplDMkCOWmn6VCTafHQ2wePJicJcSXKfn4GvLco2aq3sTaeIWwi37Re6ohmXzXgedECCeYipBcVfbzbQXxYz9KlaMNEmXpve2jbXRnUHoNT7hSKbFuXP726SPRGg+FSGG2NaTgopbg2jAbaT8Nu43+mPnR1x19vMsAD+Y/SplLIEQAKVA0pWOiGXAYh/Pu5R0UR8ePxqQ2fshLWo1J4k6n307ilBQMLd80/0mozBYmFE1LFJEdRUFftvaMZC6ciOIH51ODSfJGSsl7WJB51Wt49wbeLu9obr22zZtACM3ZrbHHhAUU8t7Qt8zlPRgRTpMYvJ1PtFXJ07TIPnqZptjyRpaOe5tFUDsdXtcTyE5+nXpTfZXkqs33KW9qWrjJq620BI6fj051qG0sIuIsvauQVcQddQeRHQg61iO2tn4jZuOV0JNyycyMJAu2+Y06iQR+lTnq8sKVmvDpMebFJx99c15Xw+ReMN5CrUjtMXdPUIiLPqJmKnNn+SLZ1vKWtPeYc7rsQfWgIQ+6pPd7eyxi8Ml9WChhqrEBlbmp+vMa08ubatDg2Y/ygn5USzTfWRk2pdELYHZdnDrls2ktqOSKF+VLluZgDqajhi710xat5R6T8f9tOLe7eYzeZnPSe77uArO5jUDl3a1lfxhj0XvH4Ukdss2luw56Fu6KlbGyraRCCnYtjpUXNsntRBCzirnFltj+USR7TTnCbBCsHdi79WM+6pYCuVFux0AV2ufrQH5/lSGHWjUVaNSA7QFDlQFAHis4denzrn2denzoUKAB2C9PnQ7BenzoUKAJbdJcuPw5Gh7QfI1uC49/S+A+lChTAUXHv6XwH0pZce/X4D6UKFNDDrtB/S+A+lKLtG5PnfAfShQpCOjadz0vgPpSn8Tuel8B9KFCgALtO56XwH0oy7Tuel8B9K7QoEG/ilz0vgPpRv4pc9L4D6UKFABv4nc9L4D6Uc7Uuel8B9KFCmAlexBJ1g/6V+lMHA6L7h9KFCkMbMo6D3ChbtiRoOHQUKFMEOLQHRfcPpUhZxBUCIH+levqrlChgPP4lcBADaepfpQG1rvp/BfpQoUgODat3Tv/AfSjfxW56XwX6UKFAHP4rdjz/gv0oDat3TvfBfpQoUAdO1bs+d8F+ldXat30vgv0rtCgADat30/gv0rv8Wu+n8F+lChSA6Nq3fT+C/Sp+aFCgD/2Q=="/>
          <p:cNvSpPr>
            <a:spLocks noChangeAspect="1" noChangeArrowheads="1"/>
          </p:cNvSpPr>
          <p:nvPr/>
        </p:nvSpPr>
        <p:spPr bwMode="auto">
          <a:xfrm>
            <a:off x="307975" y="-171400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CO"/>
          </a:p>
        </p:txBody>
      </p:sp>
      <p:sp>
        <p:nvSpPr>
          <p:cNvPr id="6" name="5 CuadroTexto"/>
          <p:cNvSpPr txBox="1"/>
          <p:nvPr/>
        </p:nvSpPr>
        <p:spPr>
          <a:xfrm>
            <a:off x="6084167" y="2952339"/>
            <a:ext cx="2402529" cy="369332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es-CO" b="1" dirty="0" smtClean="0">
                <a:solidFill>
                  <a:schemeClr val="bg1"/>
                </a:solidFill>
              </a:rPr>
              <a:t>Tenis Azules o negros</a:t>
            </a:r>
            <a:endParaRPr lang="es-CO" b="1" dirty="0">
              <a:solidFill>
                <a:schemeClr val="bg1"/>
              </a:solidFill>
            </a:endParaRPr>
          </a:p>
        </p:txBody>
      </p:sp>
      <p:sp>
        <p:nvSpPr>
          <p:cNvPr id="7" name="6 Rectángulo"/>
          <p:cNvSpPr/>
          <p:nvPr/>
        </p:nvSpPr>
        <p:spPr>
          <a:xfrm>
            <a:off x="639121" y="1322727"/>
            <a:ext cx="1959190" cy="10156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s-ES" sz="6000" b="1" spc="50" dirty="0" smtClean="0">
                <a:ln w="11430"/>
                <a:solidFill>
                  <a:schemeClr val="accent6">
                    <a:lumMod val="50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GALA</a:t>
            </a:r>
            <a:endParaRPr lang="es-ES" sz="6000" b="1" cap="none" spc="50" dirty="0">
              <a:ln w="11430"/>
              <a:solidFill>
                <a:schemeClr val="accent6">
                  <a:lumMod val="50000"/>
                </a:schemeClr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8" name="7 Rectángulo"/>
          <p:cNvSpPr/>
          <p:nvPr/>
        </p:nvSpPr>
        <p:spPr>
          <a:xfrm>
            <a:off x="5176430" y="1424235"/>
            <a:ext cx="3473130" cy="10156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s-ES" sz="6000" b="1" spc="50" dirty="0" smtClean="0">
                <a:ln w="11430"/>
                <a:solidFill>
                  <a:schemeClr val="accent6">
                    <a:lumMod val="50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ED. FISICA</a:t>
            </a:r>
            <a:endParaRPr lang="es-ES" sz="6000" b="1" cap="none" spc="50" dirty="0">
              <a:ln w="11430"/>
              <a:solidFill>
                <a:schemeClr val="accent6">
                  <a:lumMod val="50000"/>
                </a:schemeClr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6084168" y="3465687"/>
            <a:ext cx="2402529" cy="369332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es-CO" b="1" dirty="0" smtClean="0">
                <a:solidFill>
                  <a:schemeClr val="bg1"/>
                </a:solidFill>
              </a:rPr>
              <a:t>Sudadera Azul Oscuro</a:t>
            </a:r>
            <a:endParaRPr lang="es-CO" b="1" dirty="0">
              <a:solidFill>
                <a:schemeClr val="bg1"/>
              </a:solidFill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6084168" y="3969743"/>
            <a:ext cx="2402529" cy="369332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es-CO" b="1" dirty="0" smtClean="0">
                <a:solidFill>
                  <a:schemeClr val="bg1"/>
                </a:solidFill>
              </a:rPr>
              <a:t>Camiseta Blanca</a:t>
            </a:r>
            <a:endParaRPr lang="es-CO" b="1" dirty="0">
              <a:solidFill>
                <a:schemeClr val="bg1"/>
              </a:solidFill>
            </a:endParaRPr>
          </a:p>
        </p:txBody>
      </p:sp>
      <p:sp>
        <p:nvSpPr>
          <p:cNvPr id="11" name="10 CuadroTexto"/>
          <p:cNvSpPr txBox="1"/>
          <p:nvPr/>
        </p:nvSpPr>
        <p:spPr>
          <a:xfrm>
            <a:off x="1235539" y="2672030"/>
            <a:ext cx="3183568" cy="369332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es-CO" b="1" dirty="0" smtClean="0">
                <a:solidFill>
                  <a:schemeClr val="bg1"/>
                </a:solidFill>
              </a:rPr>
              <a:t>Zapatos Negros</a:t>
            </a:r>
            <a:endParaRPr lang="es-CO" b="1" dirty="0">
              <a:solidFill>
                <a:schemeClr val="bg1"/>
              </a:solidFill>
            </a:endParaRPr>
          </a:p>
        </p:txBody>
      </p:sp>
      <p:sp>
        <p:nvSpPr>
          <p:cNvPr id="12" name="11 CuadroTexto"/>
          <p:cNvSpPr txBox="1"/>
          <p:nvPr/>
        </p:nvSpPr>
        <p:spPr>
          <a:xfrm>
            <a:off x="1235539" y="3135237"/>
            <a:ext cx="3183568" cy="369332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es-CO" b="1" dirty="0" smtClean="0">
                <a:solidFill>
                  <a:schemeClr val="bg1"/>
                </a:solidFill>
              </a:rPr>
              <a:t>Jean Azul Oscuro Clásico</a:t>
            </a:r>
            <a:endParaRPr lang="es-CO" b="1" dirty="0">
              <a:solidFill>
                <a:schemeClr val="bg1"/>
              </a:solidFill>
            </a:endParaRPr>
          </a:p>
        </p:txBody>
      </p:sp>
      <p:sp>
        <p:nvSpPr>
          <p:cNvPr id="13" name="12 CuadroTexto"/>
          <p:cNvSpPr txBox="1"/>
          <p:nvPr/>
        </p:nvSpPr>
        <p:spPr>
          <a:xfrm>
            <a:off x="1235538" y="3590433"/>
            <a:ext cx="3183569" cy="369332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es-CO" b="1" dirty="0" smtClean="0">
                <a:solidFill>
                  <a:schemeClr val="bg1"/>
                </a:solidFill>
              </a:rPr>
              <a:t>Camisa Blanca</a:t>
            </a:r>
            <a:endParaRPr lang="es-CO" b="1" dirty="0">
              <a:solidFill>
                <a:schemeClr val="bg1"/>
              </a:solidFill>
            </a:endParaRPr>
          </a:p>
        </p:txBody>
      </p:sp>
      <p:sp>
        <p:nvSpPr>
          <p:cNvPr id="14" name="13 CuadroTexto"/>
          <p:cNvSpPr txBox="1"/>
          <p:nvPr/>
        </p:nvSpPr>
        <p:spPr>
          <a:xfrm>
            <a:off x="1235538" y="4034892"/>
            <a:ext cx="3183569" cy="369332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es-CO" b="1" dirty="0" err="1" smtClean="0">
                <a:solidFill>
                  <a:schemeClr val="bg1"/>
                </a:solidFill>
              </a:rPr>
              <a:t>Jomber</a:t>
            </a:r>
            <a:r>
              <a:rPr lang="es-CO" b="1" dirty="0" smtClean="0">
                <a:solidFill>
                  <a:schemeClr val="bg1"/>
                </a:solidFill>
              </a:rPr>
              <a:t> Diseñado por el colegio</a:t>
            </a:r>
            <a:endParaRPr lang="es-CO" b="1" dirty="0">
              <a:solidFill>
                <a:schemeClr val="bg1"/>
              </a:solidFill>
            </a:endParaRPr>
          </a:p>
        </p:txBody>
      </p:sp>
      <p:sp>
        <p:nvSpPr>
          <p:cNvPr id="15" name="14 CuadroTexto"/>
          <p:cNvSpPr txBox="1"/>
          <p:nvPr/>
        </p:nvSpPr>
        <p:spPr>
          <a:xfrm>
            <a:off x="1235539" y="4473799"/>
            <a:ext cx="3183568" cy="369332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es-CO" b="1" dirty="0" smtClean="0">
                <a:solidFill>
                  <a:schemeClr val="bg1"/>
                </a:solidFill>
              </a:rPr>
              <a:t>Medias Blancas</a:t>
            </a:r>
            <a:endParaRPr lang="es-CO" b="1" dirty="0">
              <a:solidFill>
                <a:schemeClr val="bg1"/>
              </a:solidFill>
            </a:endParaRPr>
          </a:p>
        </p:txBody>
      </p:sp>
      <p:sp>
        <p:nvSpPr>
          <p:cNvPr id="17" name="16 Rectángulo"/>
          <p:cNvSpPr/>
          <p:nvPr/>
        </p:nvSpPr>
        <p:spPr>
          <a:xfrm>
            <a:off x="2663491" y="4758243"/>
            <a:ext cx="4577856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s-ES" sz="4800" b="1" spc="50" dirty="0" smtClean="0">
                <a:ln w="11430"/>
                <a:solidFill>
                  <a:schemeClr val="accent6">
                    <a:lumMod val="50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Chaqueta o </a:t>
            </a:r>
            <a:r>
              <a:rPr lang="es-ES" sz="4800" b="1" spc="50" dirty="0" err="1" smtClean="0">
                <a:ln w="11430"/>
                <a:solidFill>
                  <a:schemeClr val="accent6">
                    <a:lumMod val="50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Buso</a:t>
            </a:r>
            <a:endParaRPr lang="es-ES" sz="4800" b="1" cap="none" spc="50" dirty="0">
              <a:ln w="11430"/>
              <a:solidFill>
                <a:schemeClr val="accent6">
                  <a:lumMod val="50000"/>
                </a:schemeClr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8" name="17 CuadroTexto"/>
          <p:cNvSpPr txBox="1"/>
          <p:nvPr/>
        </p:nvSpPr>
        <p:spPr>
          <a:xfrm>
            <a:off x="1071707" y="5867980"/>
            <a:ext cx="3183568" cy="369332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 smtClean="0">
                <a:solidFill>
                  <a:schemeClr val="bg1"/>
                </a:solidFill>
              </a:rPr>
              <a:t>Azul Oscuro</a:t>
            </a:r>
            <a:endParaRPr lang="es-CO" b="1" dirty="0">
              <a:solidFill>
                <a:schemeClr val="bg1"/>
              </a:solidFill>
            </a:endParaRPr>
          </a:p>
        </p:txBody>
      </p:sp>
      <p:sp>
        <p:nvSpPr>
          <p:cNvPr id="19" name="18 CuadroTexto"/>
          <p:cNvSpPr txBox="1"/>
          <p:nvPr/>
        </p:nvSpPr>
        <p:spPr>
          <a:xfrm>
            <a:off x="5436096" y="5867980"/>
            <a:ext cx="3183568" cy="369332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 smtClean="0">
                <a:solidFill>
                  <a:schemeClr val="bg1"/>
                </a:solidFill>
              </a:rPr>
              <a:t>CHAQUETA (Institucional)</a:t>
            </a:r>
            <a:endParaRPr lang="es-CO" b="1" dirty="0">
              <a:solidFill>
                <a:schemeClr val="bg1"/>
              </a:solidFill>
            </a:endParaRPr>
          </a:p>
        </p:txBody>
      </p:sp>
      <p:sp>
        <p:nvSpPr>
          <p:cNvPr id="20" name="19 CuadroTexto"/>
          <p:cNvSpPr txBox="1"/>
          <p:nvPr/>
        </p:nvSpPr>
        <p:spPr>
          <a:xfrm>
            <a:off x="3347864" y="6372036"/>
            <a:ext cx="3183568" cy="369332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 smtClean="0">
                <a:solidFill>
                  <a:schemeClr val="bg1"/>
                </a:solidFill>
              </a:rPr>
              <a:t>Sin Publicidad.</a:t>
            </a:r>
            <a:endParaRPr lang="es-CO" b="1" dirty="0">
              <a:solidFill>
                <a:schemeClr val="bg1"/>
              </a:solidFill>
            </a:endParaRPr>
          </a:p>
        </p:txBody>
      </p:sp>
      <p:cxnSp>
        <p:nvCxnSpPr>
          <p:cNvPr id="22" name="21 Conector recto"/>
          <p:cNvCxnSpPr/>
          <p:nvPr/>
        </p:nvCxnSpPr>
        <p:spPr>
          <a:xfrm>
            <a:off x="899592" y="2132856"/>
            <a:ext cx="0" cy="2525609"/>
          </a:xfrm>
          <a:prstGeom prst="line">
            <a:avLst/>
          </a:prstGeom>
          <a:ln w="38100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23 Conector recto"/>
          <p:cNvCxnSpPr>
            <a:stCxn id="15" idx="1"/>
          </p:cNvCxnSpPr>
          <p:nvPr/>
        </p:nvCxnSpPr>
        <p:spPr>
          <a:xfrm flipH="1">
            <a:off x="899592" y="4658465"/>
            <a:ext cx="335947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25 Conector recto"/>
          <p:cNvCxnSpPr>
            <a:stCxn id="14" idx="1"/>
          </p:cNvCxnSpPr>
          <p:nvPr/>
        </p:nvCxnSpPr>
        <p:spPr>
          <a:xfrm flipH="1">
            <a:off x="899592" y="4219558"/>
            <a:ext cx="335946" cy="0"/>
          </a:xfrm>
          <a:prstGeom prst="line">
            <a:avLst/>
          </a:prstGeom>
          <a:ln w="38100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27 Conector recto"/>
          <p:cNvCxnSpPr>
            <a:stCxn id="13" idx="1"/>
          </p:cNvCxnSpPr>
          <p:nvPr/>
        </p:nvCxnSpPr>
        <p:spPr>
          <a:xfrm flipH="1">
            <a:off x="899592" y="3775099"/>
            <a:ext cx="335946" cy="0"/>
          </a:xfrm>
          <a:prstGeom prst="line">
            <a:avLst/>
          </a:prstGeom>
          <a:ln w="38100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29 Conector recto"/>
          <p:cNvCxnSpPr>
            <a:stCxn id="12" idx="1"/>
          </p:cNvCxnSpPr>
          <p:nvPr/>
        </p:nvCxnSpPr>
        <p:spPr>
          <a:xfrm flipH="1">
            <a:off x="899592" y="3319903"/>
            <a:ext cx="335947" cy="1768"/>
          </a:xfrm>
          <a:prstGeom prst="line">
            <a:avLst/>
          </a:prstGeom>
          <a:ln w="38100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31 Conector recto"/>
          <p:cNvCxnSpPr>
            <a:stCxn id="11" idx="1"/>
          </p:cNvCxnSpPr>
          <p:nvPr/>
        </p:nvCxnSpPr>
        <p:spPr>
          <a:xfrm flipH="1">
            <a:off x="899592" y="2856696"/>
            <a:ext cx="335947" cy="0"/>
          </a:xfrm>
          <a:prstGeom prst="line">
            <a:avLst/>
          </a:prstGeom>
          <a:ln w="38100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33 Conector recto"/>
          <p:cNvCxnSpPr/>
          <p:nvPr/>
        </p:nvCxnSpPr>
        <p:spPr>
          <a:xfrm>
            <a:off x="5652120" y="2338390"/>
            <a:ext cx="0" cy="1881168"/>
          </a:xfrm>
          <a:prstGeom prst="line">
            <a:avLst/>
          </a:prstGeom>
          <a:ln w="38100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35 Conector recto"/>
          <p:cNvCxnSpPr>
            <a:stCxn id="10" idx="1"/>
          </p:cNvCxnSpPr>
          <p:nvPr/>
        </p:nvCxnSpPr>
        <p:spPr>
          <a:xfrm flipH="1">
            <a:off x="5652120" y="4154409"/>
            <a:ext cx="432048" cy="0"/>
          </a:xfrm>
          <a:prstGeom prst="line">
            <a:avLst/>
          </a:prstGeom>
          <a:ln w="38100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37 Conector recto"/>
          <p:cNvCxnSpPr>
            <a:stCxn id="9" idx="1"/>
          </p:cNvCxnSpPr>
          <p:nvPr/>
        </p:nvCxnSpPr>
        <p:spPr>
          <a:xfrm flipH="1">
            <a:off x="5652120" y="3650353"/>
            <a:ext cx="432048" cy="0"/>
          </a:xfrm>
          <a:prstGeom prst="line">
            <a:avLst/>
          </a:prstGeom>
          <a:ln w="38100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39 Conector recto"/>
          <p:cNvCxnSpPr>
            <a:stCxn id="6" idx="1"/>
          </p:cNvCxnSpPr>
          <p:nvPr/>
        </p:nvCxnSpPr>
        <p:spPr>
          <a:xfrm flipH="1" flipV="1">
            <a:off x="5652120" y="3135237"/>
            <a:ext cx="432047" cy="1768"/>
          </a:xfrm>
          <a:prstGeom prst="line">
            <a:avLst/>
          </a:prstGeom>
          <a:ln w="38100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40 Flecha abajo"/>
          <p:cNvSpPr/>
          <p:nvPr/>
        </p:nvSpPr>
        <p:spPr>
          <a:xfrm>
            <a:off x="4860032" y="1196752"/>
            <a:ext cx="98585" cy="3888432"/>
          </a:xfrm>
          <a:prstGeom prst="downArrow">
            <a:avLst/>
          </a:prstGeom>
          <a:solidFill>
            <a:schemeClr val="accent6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cxnSp>
        <p:nvCxnSpPr>
          <p:cNvPr id="43" name="42 Conector angular"/>
          <p:cNvCxnSpPr>
            <a:stCxn id="17" idx="2"/>
            <a:endCxn id="18" idx="0"/>
          </p:cNvCxnSpPr>
          <p:nvPr/>
        </p:nvCxnSpPr>
        <p:spPr>
          <a:xfrm rot="5400000">
            <a:off x="3668585" y="4584146"/>
            <a:ext cx="278740" cy="2288928"/>
          </a:xfrm>
          <a:prstGeom prst="bentConnector3">
            <a:avLst/>
          </a:prstGeom>
          <a:ln>
            <a:solidFill>
              <a:schemeClr val="accent6">
                <a:lumMod val="50000"/>
              </a:schemeClr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44 Conector angular"/>
          <p:cNvCxnSpPr>
            <a:stCxn id="17" idx="2"/>
            <a:endCxn id="19" idx="0"/>
          </p:cNvCxnSpPr>
          <p:nvPr/>
        </p:nvCxnSpPr>
        <p:spPr>
          <a:xfrm rot="16200000" flipH="1">
            <a:off x="5850779" y="4690879"/>
            <a:ext cx="278740" cy="2075461"/>
          </a:xfrm>
          <a:prstGeom prst="bentConnector3">
            <a:avLst/>
          </a:prstGeom>
          <a:ln>
            <a:solidFill>
              <a:schemeClr val="accent6">
                <a:lumMod val="50000"/>
              </a:schemeClr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46 Conector angular"/>
          <p:cNvCxnSpPr>
            <a:stCxn id="19" idx="2"/>
          </p:cNvCxnSpPr>
          <p:nvPr/>
        </p:nvCxnSpPr>
        <p:spPr>
          <a:xfrm rot="5400000">
            <a:off x="6619961" y="6148783"/>
            <a:ext cx="319390" cy="496448"/>
          </a:xfrm>
          <a:prstGeom prst="bentConnector2">
            <a:avLst/>
          </a:prstGeom>
          <a:ln>
            <a:solidFill>
              <a:schemeClr val="accent6">
                <a:lumMod val="50000"/>
              </a:schemeClr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48 Conector angular"/>
          <p:cNvCxnSpPr>
            <a:stCxn id="18" idx="2"/>
            <a:endCxn id="20" idx="1"/>
          </p:cNvCxnSpPr>
          <p:nvPr/>
        </p:nvCxnSpPr>
        <p:spPr>
          <a:xfrm rot="16200000" flipH="1">
            <a:off x="2845982" y="6054820"/>
            <a:ext cx="319390" cy="684373"/>
          </a:xfrm>
          <a:prstGeom prst="bentConnector2">
            <a:avLst/>
          </a:prstGeom>
          <a:ln>
            <a:solidFill>
              <a:schemeClr val="accent6">
                <a:lumMod val="50000"/>
              </a:schemeClr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32 CuadroTexto">
            <a:hlinkClick r:id="rId3" action="ppaction://hlinksldjump"/>
          </p:cNvPr>
          <p:cNvSpPr txBox="1"/>
          <p:nvPr/>
        </p:nvSpPr>
        <p:spPr>
          <a:xfrm>
            <a:off x="7092280" y="6309320"/>
            <a:ext cx="1872208" cy="584775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sz="3200" dirty="0" smtClean="0">
                <a:solidFill>
                  <a:schemeClr val="bg1"/>
                </a:solidFill>
              </a:rPr>
              <a:t>Regresar</a:t>
            </a:r>
            <a:endParaRPr lang="es-CO" sz="3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2970546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6" name="45 Imagen" descr="girasol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724717" cy="1714512"/>
          </a:xfrm>
          <a:prstGeom prst="rect">
            <a:avLst/>
          </a:prstGeom>
        </p:spPr>
      </p:pic>
      <p:sp>
        <p:nvSpPr>
          <p:cNvPr id="2" name="1 Rectángulo"/>
          <p:cNvSpPr/>
          <p:nvPr/>
        </p:nvSpPr>
        <p:spPr>
          <a:xfrm>
            <a:off x="-36564" y="9303"/>
            <a:ext cx="914506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s-ES" sz="5400" b="1" spc="50" dirty="0" smtClean="0">
                <a:ln w="11430"/>
                <a:solidFill>
                  <a:schemeClr val="accent6">
                    <a:lumMod val="50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FALTAS QUE MAS SE COMETEN</a:t>
            </a:r>
            <a:endParaRPr lang="es-ES" sz="5400" b="1" cap="none" spc="50" dirty="0">
              <a:ln w="11430"/>
              <a:solidFill>
                <a:schemeClr val="accent6">
                  <a:lumMod val="50000"/>
                </a:schemeClr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3" name="AutoShape 4" descr="data:image/jpeg;base64,/9j/4AAQSkZJRgABAQAAAQABAAD/2wCEAAkGBhQSEBQUExIUFRUUFR0YGBcXGBcXFhcYGBgXFxcXFxgcHCYfFxwjGhQVHy8gIycpLCwsFx8xNTAqNSYsLCkBCQoKDgwOGg8PGiwkHyQpLCwpKS4tKSwsLCkpKSwsKSwpKSksLCwsLCksLCwsKSwpLCkpKSwsKSwsLCwpKSkpKf/AABEIALMBGgMBIgACEQEDEQH/xAAcAAAABwEBAAAAAAAAAAAAAAAAAgMEBQYHAQj/xABEEAACAQIDBQMJBgMHBAMBAAABAhEAAwQSIQUGMUFREyJhBzJScYGRobHRFCNCweHwFWJyJDM0c4KS8SVTg7JDRKI1/8QAGgEAAgMBAQAAAAAAAAAAAAAAAAECAwQFBv/EAC8RAAICAQMDAQYFBQAAAAAAAAABAhEDBBIhMUFRBRMyYXGhsRQigcHRQkNSkeH/2gAMAwEAAhEDEQA/AKhunsZbt0BhKgSR1jlWkLhUy5cq5YiIER6qznd/aws3ATw4H1VeF3gsBc3arHx91UybTEZpvtsFcNiiqCEcZ1HSSZA8JqtslWTe/a/2jEFx5oGVfUKrrGrl0GONhj+1Wf6/yNaARVA2L/irX9f5GryMUDwk+Gn1qnLCUnwjt+myUYO/J1607dTZnYYZVIhm77eto0PqAArO9hhLl8ZpyIM76EnKIgRzJJAA561qI2gmVmnRCFJ5ahCPZFxdaliwyXLRX6lnTqEWPQ37/WjA0wt7XtkMVJORsmgmWJgBY0OoNdO1VEgo4ZcsrAnvFgNZg+YdQYrR7OXg41okRSgNIYe9mRWggEA6xOvqJqg77+VX7DilspbFyBNzWCoJ0C8iYk+6o0M0cUovCoDdfeyzjrQuWm9YOjAjiCOIqeBoAODSq0kDSgpDFBRxSYNKCgA4oxFFB+dGoEcK1wUeix+/1oA6a4DQmgKAAaEUKH7/AGKBjfEWkiXyxzJgAe3lUXdtWPw37Y4/jUj50nvHt5EHZ6s0qTHKGB16cKzFEx0S2OdYttcbR2yqoZuKqQxhG0Gsx1rbpdPHNdzSrzf7JmbLk28JWaNcCjhdtH1Os/OkHxSDi6D/AFL9ao74XGqYbaMdwvxPmpkNwiQMyqLimRx16Ur9gxhS1GOu5mnOdSgk2cmQBZYffDM2oGUnlW16CC/uL6/wVe2f+P2LnYxVt+F61PQuKenZ7xIAIidCOFUDC/a7VzDG7iWurdvW0IloGYFoOkMCFI93WtV2Ov8AZ7P+Wv8A6isepwLDVNO/Bbilv7BdiWSqtmESfyqToqijVhZoSo7XBXa4KQzx8L+tHOJMUzz0C9MQe8002cUZnpJ3oGPNi/4m1/X+Rq7fZI4NHs/XwHuqjbCb+1Wv6/yNaPhsMbjqi8XMD286pnOUXUTs+nxi8cnLs/2LFufu990bhyd8jRkLAqhOWe9r3iT7BVjw+xSqsouDKxBy5NARliO9IEIojhpTrCWAiqq6BQAPYKdJWmOSSVHJzS3zciO/gerHOmZmzZuzOYHjKnPpqaMNisWk3pOkyp1jNlnv8sxiOtSYoyVL2svJVtQ0xuKGGwzO5kW01I00UcpPQda8w7X2m+Jv3L7+ddbMfAfhHsAA9lej95thfb7FzD9s1oGJZRJImY4jQxWfDyLWGP3e0kPQFUaSOPmuNNKruwM93a2newt9L1rUqe8pYKrjmraiRHu0Neh13twHZozYuxbLKGym8mYDmCA3EGR6wayHfHybPgcN2/2u3dGdVCi3lmTGjFm1B5dKo1++ZMHQacB++MmotAbttXys4O22Ww96834ciymYkALLFeM8prQdlYo3LasRBI/LrXkrAa37XP7xP/YV6x2GsWV48KBokR+/3zo9JqaOKYxUfv8A5rooo/OjCgQauGhXKAOGgD+/3woGuRQAYmq7t/eHs+4nnRx6VI7a2mLVsnnwA61E7RtYcBHuKSG7ocBjykTl4U6ITfZFWuXCSSZJPGaZNsu3fcLcDDQgMpiJ6kae+rNi8LhMha3dIaCQpYCfDvjSogLHOROh6jkfdTjKWN7oumUOPkjLu5ltM6riLgV1AYDIe6NQskaDjoKdYXyV51DLduxGneT4aUtiX7pg8q0HYCRYT1Vtj6nqV/V9hRwQl2KLgPJc1q7buZ7jdmwYKXTKcvAcK0PZuHKWraNxVFBjhIABinAFCaoz6nJnp5HdGiGKMPdDKKNRVo1Ziw7QFCgKAPF5bxopeki9EZqYCpakneky9FJpASW7x/tVr+r8jWg/xjsXBVwrjSYBIkdCCOBrPd3f8Va/q/I1ccfigGIKBtJ+WnDiaoydUdnQOsUvmSy72Yh+GJc+qB8gKFva+Kdgq3rzMxgAM0k1CWsRqFS2CToAp4wYgaeMjwBrSdwtmBAzOkXY1kyUBJGWI7pOWfEEVBRlJluXLixR6K/kTm7myblm397de5cbzszMyr/KoPz51LtcgEnlXKh9ts1+3esWGXtTabKTwVmELmI4cZ9nOtaVI4U5OTtkf/BcScamMtYtUttbVTZcErdEsxnXumCCGAJ9hg1Xf7yXYjEYu5fw1nD5LmWQHytm4vcIKwJJkweU86m7m5+MfZNzB3Th8U4I7N2ZgUGpOuU95fwnoYPDXNNoYfaWy2XN2ti3mKqA4aw0gkgoCUIIkwR1pkCBxmGuWWNt2kW+8oDZrZziVe3yIIMyOlR5p5tLHPdctcYs7akmBy7qgDQADkOtM6QDrZA/tNj/ADk/91r1lssRaT1V5GtXcjKw4qQ3uM/lXrHdrFC5h7bKQQQDI4EESDQMlFpSiD6UoKAG2N2rbsx2jZZ1mCdNBJgaasB7acYPGJdQOhzK3A1FbxbSWyLZa2lyXgBuKyQuYd090ZgWPIAmo3D74AQq2EUacHgDM7JPmaRlzt0VlPOgZbTQiq/sves3rwTs1AIGofMdQ5iMoMrkhumYcasUUCCxSV+6EWT0rt/EBfEngKi0uO14i4kLl7p85ZB1nxg/A06E2JbNxi3w7ABmB0DcxyPAwDTT7RhrqFCTYl5Kt3Rm4dSvsFHw28Cpca3et9myaZwO6RpHiumvMcKidrYe2rfd3BcDDNB10Jjzog6+3jRZW2MsXYCsQGzQxXgV80xwPLx4GklWuZgKOrVFlbEry8Okj4kVpGzVi0vqFZ3fHdkaka+4zWg7HvBrKEdBQizF3HlD9/s10igDTLjq0aipRqQHZrgNdoCgDxEzUQtUhtDZmQjKTrwB4+w8DUeywYOhoA5QoUKAJDd//E2v6vyNaCtskgAEkmABxJ5AVn+7yk4q0AJJbQDrrW77vbEXDjtbsdpHPgg+vU1VODlJHT0uojhxSb630HW627QsDO4BukevIPRHj1NWMGBrUWdokqrW1zhzAYMuUaxJM8J05nwphtX7Q17LZCXkVRnXtlRwZJMgAnhECVmDJq1KlSOdkyvJLdIkNo7aCutsMqliJLkKMpMaSRJPIU0zIuOuhNoWxca3lGGYIVVsvcLCQ7dYnmfCqTvFv3YXHH7VspWyjJN0ff5BwYBlyxq0QfbUVv3sjBPhxjMLdYLcg9m0FWZmIZRJzi4NWI1AA5TTKxtvPu9jtms1xbyqucHNYuFdbhYgm1MqpOYazw90Ftbei/ikUX2DBSGkCHuuoyK1wzrlWRpHHgSabXdrXTZW1cuMbSxlQxJjNlBaM2UZmgE6ToKjrlwn96AdBTAKxrlChSAFb95Edu9rg+yJGaycnsAlT7j8KwCtO8hodb99x/d/doSZ1c5yAOsANPrFAzfh+/3yo6n9/vjSY1owPOgYoBr+/lR4qNxW3LVrRrig8lkSTBMAcSYB91Q2O3rciLSR/M5/IUEXJIs9y6q8T+5+NRl7bgL9mhEkxJnnyEc6QwGLD2u1C5nQGR/NALR4HjPSmWD21bc/eqqNPdccJ5STwPrkU6IOXgkTgXGIW4GzLwIJ1E8T04waY4nbzW77Ad9J4GQwPMKTynrUXfxjJdL272cyVzzM5TBVvUZEUjtHaxumWVQYA0GukyS096dIEadTQRsdbZezc+8tlszTmBBiRAgk+a2ug5gaVDzXC861wtSsg2do6Cks1LIwpAK1ZtzMRNtkJ80x9PgRVZWpvdZSl3X/AOQSB4AxNJEsfvFuiujjXCa6KkaALRqKtGpAdoChQFAHkK/ce1pdh15OAJH9S032hYW4gZYMkaj5GpdhZyKQQ4ywNdCAQTIJiRodaj9q7JCjMnd1Ej8J14npFKwIS/gmTiNOtcweCe64S2jOx4KoJPwpx2rAMpMEcQYM8zHrrbNzt2rWEsrlX7x1Bd+ZMCR4CZ0qSViZmabq4nAMl9gBctjtAogjKNGbNwlSygjxB1Ew2xm8uJxDgNcPe0j9SJ90Vte2dlDEWiogOvetsRIVwCBI5gglSOYJFYzjsCtnEuQAqlQyrMZQ+pHhEEeynRGyw+Tves4XEjD3WPY3iQc5hbbwYIk6A+aR1I9sPvHb+xY4/ZL9wQBcWCRct5iT2dwfiIgHvakMJqvDGDmFPgTNG7dBwOnSQB8IoCixb075XcdbRLyKrKwYsGLEkJkhUj7sGSxEnWKrnZHiq69TE+7/AJo1gvcJFpGaOIRS3vgGprZ+4G0L/m4W4oka3fuxrGveMnjOgoGV98O3GJmknEcdK1bYfkPac2KxAUehZBJI04u0RzGg9taBsjcbBYaDbw9vMpkO47S4DrwZpI48qaVis8+7O3Sxl+Dawt5gfxZCq/7mgVaNj+RbHXSDdNvDqeOY53H+ldP/ANCt5U0drgUSSAOpIAp7QszrY3kKwiQb9y7fMarPZ2yesL3h/uq4Y7BpYGGtWbaoguQFUQAAp0j28fCnV3b1pdAS56IM36UTDrcv3FdkyKklRxJnr7qOEFMm2uBVk8gKYm+XOvDp9aPtgxaPsqPs4mlFWKRB7+7IU2WxHDIALpHK0GzC6B+J7LRcXQ6Bh+KmGzsSWQB/PUlHjQFkMFgOQOjDwYVdGhlIMEMIIPMEQRUTY3TspOVrneie8DwRE5j0ba/Gm4ldEXYxr282RiuYQSInTXmCOo4czSBuTy41IY+1hLJy3cUtsgTDugMdYPKnOA2Ph7yC5avG4jcGQqVPtApUxuEkk2iFZieZPrJNFKGrUm79kcmPrb6U4t7JtLwtr7ZPzo2kaKTlP/FL2sHcbhac+OUge86VdAirwAHqAHyrhp7Qoqibv3jxCr6z9JqQsbsj8Vwn+lY+ZNTFy6q+cyj1kCm7bXtDgSx/lBP6UUhqIrhNl2k4LJ6tr+lCyhONB5LbHvLGfhloiYy8+luyR4v9BUlsjZ7ISznM5iT+Q6UrroTjHkk67XKH61EsDJRqIho9IZ2gKFAUAeJcHjGtNmWJ8RII6GrFc2sl+y34XABKnXmNV9L1VVq6DQBMXNnLI76kT1101YevmTW54G+CishDKVBBBkERpB51guz7qN3bjFdIBjQjoegnUnnUrszeLEYX+6unL6Ld5deByk90nkByqUXQmbnbvUG2dZcy1m23rRTx48qzjYXlIv3L1u09i2xuHLKsRrGpAMzwq9ptFxxsN7CDU7QqIDewHBlTZsYRbbDKrdgpKNzUnhBHhyNPvJ7vLbxIazdtWVxFsHzLaqr29IZRyiYI9R51JYnFi6jW7mHuMrCCO7w68dDVFTcjEpeW7YYo1tpRiNY6MAYMjQ+2q22n8DbeLJh54nH6r+TYkgcNKPmqAsbSxOUThxmjvd6BPgOIFHy4t/RQeET7yanaMJMYjGKgl2Cjx/LrTD+Ls+lm2T/M+gHs40nhtgEHMwLnqxB/OpW3acDRR7x9aLAZLgcQ/n3coPJYHx40vZ3cQmXLOf5iTS1/EMilnhVGpJIAAA11ruDxJuKGQhgYgggg1Fkuauh3h9n2081RT1P3/wA0wAudPiPrRwLnT4iihWL43DdohXhNVu8HtmHQ6fiXX3jlVgAudPiK7kuH8I94+tNWgdMr9nGqfxj26H409S+eRmnl3ZOfjbX4U2fdZeSR6iKnuIbStb7btHF2syQL1sHLPB14lG/I8j6zWfbjb4XNn4nsLxIw9xsrKw1s3DzA5AsYb38tdjO6x6v/ALv1prd3CtsxZrQZjxJykn1k8aql1tGxZ92H2WRXXuvx/wAJMX9JnQ850pC7tS2vFxPQST8KLa3TUADJoOAkQPAU8sbICcLYHuqyzHtI9MVduf3VqB6T/kBThdgXH/vbrHwXQfDWpNUccFHvFIbQxxs2nu3NFtgsx46ASfE6UupLhBcPu1ZXiJ9etPreBReCgVQd3/K9h8Vf7EK9pie72gVQ8dDPHwOtXlC5GgEesUSg48MakPAI/f7NdDUzPadPiKAFz0fl9ajQWPp+VcNNQlw8h7xRuwu+Hv8AzpDsdrRqRw6MJzfClqQztAUKAoA8PUKFCgAU7w2LPAkx10nXQ69ToJ5CmlCgC3bmD/qGF4H70RHQA+5eIHWJre0jpXnncG8f4jhl5dqD7YI/SvQyUALW18KWtr4cvzpJDSy/kKYhQfWjqKKKOv50DDj6V27dCqSxgATNDNGv7/Sqtvfg7+Lw5TDOqnNBkkZlEhgGAPOPcaT4RKEVKSTdLyUjyi77/aWOHs/3Snvt6bD8MdAfefVRPJzvW2HurZY/d3GgSQAjGfgxgeuq7tHd2/hmC3rTJ0bih9TDQ+qZoqWLQ4u8j0cog+/TWue5T37j2MdLg/D+yjyn3+Pk9DJtJR5wI9Y/OmeP2iQ8pftIoSYfzfxSflwPLxrPMX5UwEAGHlsokm4InmYAJHqp/wCTfbt7GXrjXAmQaBQvM6mTz/XxrZHIpOjzGTRZcUXOapFxt7VuZQftOG4hZytqTMcx0J06cqVXaVwSGxGGkiV0bi2qyJHd1HvHWphbK+iOPQdNNetG+zqeKqT4gfs1aYiKTajEqq4izJ0PdaDJgZddToefMGjXdqNlg4qyrye8o7sd0RrOvH5eNS62F9FevAcevhRmw681X1wOnWgZXLe1HXMDjbJLAFcw80Cc50AzcV91HtbWutbJN/DrBg6MY1PzCn9jWf8AsyeiukfhFd7BeGVfcI04UCIvCbcRRF2/bJBAkBhrHAk/Pxil7e8OHJgXVnp8PbT42Vmcqz6hXFwyTIRf9ooGJ4XaFu6G7Ng2XQgcQfEcqzXy1bz5LK4VG713W5HK3qIJ/mIj2GtLxFwINAAToOWvKaynefyR4rFXnv8A2227u3mvbZAq6woYM3Dh5taNPt3XNlWRuqRj9wA1tfkj35e/h2s3AXfDhQWmSytOU6mZ7pB9nWqBtTyX46xOfDm4o/FaOdYHgIYe0Uy3c3juYDtWw5UG6FVs65/NzHTXTzj7xXQzQ9tD8lMpjLZ1PSFrayHiYPjpTtWB4Ga82Yzyi41xBvxHo27Y+YJrXPJFiHuYFHd3csSSWJPFjwPToK5s8EsauRdCe4vto0pNICjKKoLRWuTRFo1AHaAoUBQB4eoUKFAAoUKFAE/uF/8A0sL/AJo+Rr0MtwdR7+teedwz/wBSwv8Amj5Gtm2tZwvaN2ocOVzErmPdWASAOA4Ax1poC0KaXQ8PZUDh9t2bahAHAUERlYxkIVvEwzKPaKkcBtNLvmzoBxEcyDHLQgj2UxEkho4aKRT8qaYjaai4loEZrkx6gJMdfZSGkN95WxFyyyYUoH0BZjwBGsaHX11Xdw7d/Dl8JibdxA5L27kypJ85Q40zGC41njpVg2Zsy8jXhcuB0uOWQqSroCAMp68AQRzmq3jd9L+CxL2L/Z4hFAIde5cytwDjzS0coHEdaqlSakzoadSyQlhik+/x/QRw/lI7MtaxaJibeYr2ltQMwBIk227pHDgR7arO9e0cJedGwtns1QGe4qAkxlGUdCCZPWpXbm29n4q0zJYFu9HDKVcnTKVyyh1mZI0FUq83ADl8TzrLlm+lpo9DotNjveoyi11XYQuGTWq+RrCxad/SY/CF/KsqZa2PyRR9jHrafXmNGn5kVestrD+poinX99KOrUiKMo/KugeSFgaUmkFOlKUBYahP79tFoUAHmug0SmG0sQ5V0sx2mQkTqAY0n28qVA3RA74/bmNq5gArmzd79psqi4hUgjMTpEjx18Iqub/7EYWVx1g4nC4mVD27RbvyYbtBb0kenwYKOOlOfJztHaSXXtbQsXglzVLrBe44GqEqYCkAkGBqDrqKgsb5XsRhr960DaxKI5VC6tauQOBeOJGo80Tx0rZjxT31GnX1KJNVyV/CeVrGorI7piEKkDOArA8mLIBm4HQj21T8VfLMWY95mLMYAlmOZtBoNTwqw7271fbnDZGWDnYHKQrZQuS3lAOSRPe1JM1WG1rqY4KPKjTKWwpNeg/I3bjZ1rjEHjw1YnTwrz7FeiPJKsbNscfMHy5eFYdauEXYi7CuTXJrhrml4rbNHpO0eNKUhnaAoUBQB4eoUKFAAoUKFAE/uEP+pYX/ADR8jW+XNk2naXthjHE9NPZGg9cDpWB7hGNpYUn/ALg+RrcMbvVYsjvXFnpPr58OVO6JKEpcRRILsOz/ANpefXnqeesnX1gHlSqpZw8kALMcNSTqdBzOpPjUXsTbq4xC1typVoYRqB4T1HP10z3i2Hbxd3s0xRt31twLcjKwJJJI848wYOkcOsXLi0WY8V5Nk+PPHQf7x7TvW7CXEtuysQHC6MiHXM2hiOemnhRtvYfCHEYVrrMlyZsXASEkFWysfN1048ROtRW0d6mwFrD4cW5e2iC5nEIUVcrZGmCZiOXUUfePLtLApdw7BuzaTaOUHNEZSTwYA6Dg3uqtyu/sbMWncXFviLtbvn0sdb87QvYRrN+yzBT3bgYZrJ5rmHFW5Bh6ulQOM3xwmNskYiwi3kjKXLBSJGbK6d4GJhSNTFRexd/Ltu29i8xZGEKSodrcESuVj3gQCIPA9RpVbxLjOzBQuZiVTkoJJAPqnhVM83df6OxpvT6/JNNNdJJ9Qt0hS0TBJyzxCzpPjFNzXWaaLFYm7O+lSo5WneRnGf3tsnUGY8GA/MGsyNW7yXYspjo5OnyYfU1dglU0cz1TFv08vhybqE/fs6Uz2paxJj7O1oQIPaZjJJEGVGkCdOc8uNP1NR22tjHEG2Qyr2bZiCubN/ITI7h5jwFdM8QPdnrdy/elMxJ82YAnQSQJ05xTuPz/AHFVKxuQyhZvK2UIO8hObLmkv39S2cFuptp0qT2Xu89q4He/2kTqV7xEMILTwlpIjiB0oAmstA/v986Qv7QCwBJJYLoCYJ0EwIA8aqu+V/aEgWMOb1oqMwt3FttmkyCxbNER5oB461KMdzoi5JE5tHbAV7dsaG4YDMQqDUAwTxbXRRMnpxqOw+wMXa2g19cUr4e4ADYcEFBlUZkYSC2ZeBA0Y61Eb2bwbL7ezaxdsu9kjvANFgnKZLAg6ZRwmIqN8p9vEns8ZhsSWtqmi23CMqxmZ1IIN0QJI1jLwq/HjdpdL8lblfIrvx5QMXgMWYsqcOwAQ3VKhrn4slxW4eBE8TwFVXeTyl2cbh2FzDBLoBgZUuByRAi4Ya3lY5uHKm13ypX72GNrEDtCJy5VQLczIVAvAgnuk5pSJOhgcaRAUdW98fU10MWnSX5lTXfyVOd9ArNAjnz/ACFIlq6RRa2NkAEVuHkQ2uHwzWSTmtMR7GJZY9hI9lYhNXnyP7U7LaGWSBcQj1lDK/AvWHVxuBZjdM9CVyKOGoGuQajtuj0VaNSGd5VwV3lQFAHh6hQoUACr3ux5L7l4B8QxtIQCFEG4Z11nRNOutQG5FoNtDDhgCM869QpI+IBrd7LVJKyLZnO8G5FvDGbKxpnRixLEqp7S368oDrGphx0qvIpYiNSeHOfbWybUwRvWiqkBx3rbESFuLqhPUTx8Cao17cvEW7rutrMvFAhXn3iIkEQZUadKozY2+Udr0vVRx3CX6Efu5tj7JikbWPNuf0mJ06gwfZUpvw4TFC/YZkLydO62ZYHaLGuVvjHMGoy5u3ifxYW7PUKW9+XxpBdh3h/9e8P/AAOfy8az26o7SjillWXculPpyTe197ExeFUXlU3kVgIRpDErldXmFWB3lPhFQGA2i9jNlKjNEgqr6qcyMAdAynUHlTgbAxDQPs2JP/jcD4qAOBp5Y3IxbERhXE83KqPbLflUXvbsnBafFBwbVPmm0QLX9SeZJJJ1YzxpEmrtZ8lmIbzntW/azn5fnzp/hfJGJ+8xJPgiAfEsflS9hkfYb9U0sF7xnNAGSANSeA5mtfwHk0wdvzka4ersfkIHwqy4DZNmyItWraf0qAfeKsjpJPqzDl9dxr3It/QxXZu52Lvxkw9yDzYZF97RV73f3K+wAXb1wNedlQBfNUEhiBIlicvHoKv6Co/atkXLllJ1V88dIBWT/uNacenhB2zkar1bNqI7FwmT1ltBSymkl0Hs/etNu1zmPwg++rUrOY3QTau8drDqWczAJCqCzHLqYUamJ5VlG8Plhv3gVw4FlDwJhrkevzR7J9daxtHY1u/b7NxzBVhoyMPNZTyI/SvP+8Gw+wxCqVCku6XEXzUe2ROXU5VdGt3FU8A8SYrZpY43OpopnKVcFv8AJt5Q3t3exxdzNauMSty42tu4xJgk8VYmBJ7p8Do58oe28dgNoC9bxDG3cUZAYNsATNpkHvDaHXjpWb44KWyxkAGh4AyJ9vGltpbWvYgAXbgcDXuqqAsFy5mIEs2XSTNb/wAPHfuS47op3OqLXvzvhhtoYW1cKomIVeCljcDlgGRu4Fa3lBYNmkGBGtU2zte8lk2gwW2c3FQWUOIuZCdUDAAGONNpA5x6uPvojXQOC+061bDFGMdvYTbbsRN2OHv5/pSeaneHa5cYJbUu3JUUs3sC61Zdm+THHYgAtYFkH8VwhSB1Kat7IHsonNR6saRT81FZq1rZnkMTQ4jFOx5raUIvqzNmPtgeyrlsbycYHDhcuGRmUyHuDtHnrLTHsrNLUrsT2HnzBbOu3iBZs3LsmO4jMJ9YED21pO4fk9xOHdsXiVFrIhCWyQXJJEs0aLABjWTPLnr6WQogAAdBoPdTLb4+5K82Kgf7hMewVmyZ3JUSUaJjCtKKeopUiksIsIo8KVmsBoDJRqKoo1IZ2gKFAUAeHqFChQBK7r7TXD4u1decqkzGpAZSsxzjNPsrb9m4+3eQPadXU8wZ/wCK890vhMdctNmtuyHqpI+XGpJ0Jo9H27hpzbuVjm6O/mMuYm1ZZ1uB2iXUTEdRHTnPGtSW7eB1tA+okVPchUJ7047EWrQu4dhC/wB4uQNp6Y56c/X4VC7neUR3xHYYpgTcP3ThQqyATlPrjQ9RHOrH9ubg1ho56g6VQdubhPcuMbKZFOqhplDMkCOWmn6VCTafHQ2wePJicJcSXKfn4GvLco2aq3sTaeIWwi37Re6ohmXzXgedECCeYipBcVfbzbQXxYz9KlaMNEmXpve2jbXRnUHoNT7hSKbFuXP726SPRGg+FSGG2NaTgopbg2jAbaT8Nu43+mPnR1x19vMsAD+Y/SplLIEQAKVA0pWOiGXAYh/Pu5R0UR8ePxqQ2fshLWo1J4k6n307ilBQMLd80/0mozBYmFE1LFJEdRUFftvaMZC6ciOIH51ODSfJGSsl7WJB51Wt49wbeLu9obr22zZtACM3ZrbHHhAUU8t7Qt8zlPRgRTpMYvJ1PtFXJ07TIPnqZptjyRpaOe5tFUDsdXtcTyE5+nXpTfZXkqs33KW9qWrjJq620BI6fj051qG0sIuIsvauQVcQddQeRHQg61iO2tn4jZuOV0JNyycyMJAu2+Y06iQR+lTnq8sKVmvDpMebFJx99c15Xw+ReMN5CrUjtMXdPUIiLPqJmKnNn+SLZ1vKWtPeYc7rsQfWgIQ+6pPd7eyxi8Ml9WChhqrEBlbmp+vMa08ubatDg2Y/ygn5USzTfWRk2pdELYHZdnDrls2ktqOSKF+VLluZgDqajhi710xat5R6T8f9tOLe7eYzeZnPSe77uArO5jUDl3a1lfxhj0XvH4Ukdss2luw56Fu6KlbGyraRCCnYtjpUXNsntRBCzirnFltj+USR7TTnCbBCsHdi79WM+6pYCuVFux0AV2ufrQH5/lSGHWjUVaNSA7QFDlQFAHis4denzrn2denzoUKAB2C9PnQ7BenzoUKAJbdJcuPw5Gh7QfI1uC49/S+A+lChTAUXHv6XwH0pZce/X4D6UKFNDDrtB/S+A+lKLtG5PnfAfShQpCOjadz0vgPpSn8Tuel8B9KFCgALtO56XwH0oy7Tuel8B9K7QoEG/ilz0vgPpRv4pc9L4D6UKFABv4nc9L4D6Uc7Uuel8B9KFCmAlexBJ1g/6V+lMHA6L7h9KFCkMbMo6D3ChbtiRoOHQUKFMEOLQHRfcPpUhZxBUCIH+levqrlChgPP4lcBADaepfpQG1rvp/BfpQoUgODat3Tv/AfSjfxW56XwX6UKFAHP4rdjz/gv0oDat3TvfBfpQoUAdO1bs+d8F+ldXat30vgv0rtCgADat30/gv0rv8Wu+n8F+lChSA6Nq3fT+C/Sp+aFCgD/2Q=="/>
          <p:cNvSpPr>
            <a:spLocks noChangeAspect="1" noChangeArrowheads="1"/>
          </p:cNvSpPr>
          <p:nvPr/>
        </p:nvSpPr>
        <p:spPr bwMode="auto">
          <a:xfrm>
            <a:off x="307975" y="-171400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CO"/>
          </a:p>
        </p:txBody>
      </p:sp>
      <p:sp>
        <p:nvSpPr>
          <p:cNvPr id="9" name="8 CuadroTexto"/>
          <p:cNvSpPr txBox="1"/>
          <p:nvPr/>
        </p:nvSpPr>
        <p:spPr>
          <a:xfrm>
            <a:off x="647829" y="2202957"/>
            <a:ext cx="3984533" cy="461665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es-CO" sz="2400" b="1" dirty="0" smtClean="0">
                <a:solidFill>
                  <a:schemeClr val="bg1"/>
                </a:solidFill>
              </a:rPr>
              <a:t>Llegar Tarde a la Institución</a:t>
            </a:r>
            <a:endParaRPr lang="es-CO" sz="2400" b="1" dirty="0">
              <a:solidFill>
                <a:schemeClr val="bg1"/>
              </a:solidFill>
            </a:endParaRPr>
          </a:p>
        </p:txBody>
      </p:sp>
      <p:cxnSp>
        <p:nvCxnSpPr>
          <p:cNvPr id="18" name="17 Conector recto"/>
          <p:cNvCxnSpPr/>
          <p:nvPr/>
        </p:nvCxnSpPr>
        <p:spPr>
          <a:xfrm>
            <a:off x="203605" y="1842917"/>
            <a:ext cx="0" cy="4575413"/>
          </a:xfrm>
          <a:prstGeom prst="line">
            <a:avLst/>
          </a:prstGeom>
          <a:ln w="38100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18 Conector recto"/>
          <p:cNvCxnSpPr/>
          <p:nvPr/>
        </p:nvCxnSpPr>
        <p:spPr>
          <a:xfrm flipH="1">
            <a:off x="203606" y="6418330"/>
            <a:ext cx="407954" cy="0"/>
          </a:xfrm>
          <a:prstGeom prst="line">
            <a:avLst/>
          </a:prstGeom>
          <a:ln w="38100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19 Conector recto"/>
          <p:cNvCxnSpPr>
            <a:stCxn id="37" idx="1"/>
          </p:cNvCxnSpPr>
          <p:nvPr/>
        </p:nvCxnSpPr>
        <p:spPr>
          <a:xfrm flipH="1" flipV="1">
            <a:off x="203605" y="4649699"/>
            <a:ext cx="434172" cy="1388"/>
          </a:xfrm>
          <a:prstGeom prst="line">
            <a:avLst/>
          </a:prstGeom>
          <a:ln w="38100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33 CuadroTexto"/>
          <p:cNvSpPr txBox="1"/>
          <p:nvPr/>
        </p:nvSpPr>
        <p:spPr>
          <a:xfrm>
            <a:off x="647828" y="2770043"/>
            <a:ext cx="3984533" cy="461665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es-CO" sz="2400" b="1" dirty="0" smtClean="0">
                <a:solidFill>
                  <a:schemeClr val="bg1"/>
                </a:solidFill>
              </a:rPr>
              <a:t>No ingresar a clase</a:t>
            </a:r>
            <a:endParaRPr lang="es-CO" sz="2400" b="1" dirty="0">
              <a:solidFill>
                <a:schemeClr val="bg1"/>
              </a:solidFill>
            </a:endParaRPr>
          </a:p>
        </p:txBody>
      </p:sp>
      <p:sp>
        <p:nvSpPr>
          <p:cNvPr id="35" name="34 CuadroTexto"/>
          <p:cNvSpPr txBox="1"/>
          <p:nvPr/>
        </p:nvSpPr>
        <p:spPr>
          <a:xfrm>
            <a:off x="639270" y="3325468"/>
            <a:ext cx="3984533" cy="461665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es-CO" sz="2400" b="1" dirty="0" smtClean="0">
                <a:solidFill>
                  <a:schemeClr val="bg1"/>
                </a:solidFill>
              </a:rPr>
              <a:t>Llegar tarde a Clase</a:t>
            </a:r>
            <a:endParaRPr lang="es-CO" sz="2400" b="1" dirty="0">
              <a:solidFill>
                <a:schemeClr val="bg1"/>
              </a:solidFill>
            </a:endParaRPr>
          </a:p>
        </p:txBody>
      </p:sp>
      <p:sp>
        <p:nvSpPr>
          <p:cNvPr id="36" name="35 CuadroTexto"/>
          <p:cNvSpPr txBox="1"/>
          <p:nvPr/>
        </p:nvSpPr>
        <p:spPr>
          <a:xfrm>
            <a:off x="647827" y="3895828"/>
            <a:ext cx="3984533" cy="461665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es-CO" sz="2400" b="1" dirty="0" smtClean="0">
                <a:solidFill>
                  <a:schemeClr val="bg1"/>
                </a:solidFill>
              </a:rPr>
              <a:t>Salirse da clase sin permiso</a:t>
            </a:r>
            <a:endParaRPr lang="es-CO" sz="2400" b="1" dirty="0">
              <a:solidFill>
                <a:schemeClr val="bg1"/>
              </a:solidFill>
            </a:endParaRPr>
          </a:p>
        </p:txBody>
      </p:sp>
      <p:sp>
        <p:nvSpPr>
          <p:cNvPr id="37" name="36 CuadroTexto"/>
          <p:cNvSpPr txBox="1"/>
          <p:nvPr/>
        </p:nvSpPr>
        <p:spPr>
          <a:xfrm>
            <a:off x="637777" y="4420254"/>
            <a:ext cx="3984533" cy="461665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es-CO" sz="2400" b="1" dirty="0" smtClean="0">
                <a:solidFill>
                  <a:schemeClr val="bg1"/>
                </a:solidFill>
              </a:rPr>
              <a:t>Pararse del puesto Asignado</a:t>
            </a:r>
            <a:endParaRPr lang="es-CO" sz="2400" b="1" dirty="0">
              <a:solidFill>
                <a:schemeClr val="bg1"/>
              </a:solidFill>
            </a:endParaRPr>
          </a:p>
        </p:txBody>
      </p:sp>
      <p:sp>
        <p:nvSpPr>
          <p:cNvPr id="38" name="37 CuadroTexto"/>
          <p:cNvSpPr txBox="1"/>
          <p:nvPr/>
        </p:nvSpPr>
        <p:spPr>
          <a:xfrm>
            <a:off x="647829" y="4965044"/>
            <a:ext cx="3984533" cy="461665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es-CO" sz="2400" dirty="0" smtClean="0">
                <a:solidFill>
                  <a:schemeClr val="bg1"/>
                </a:solidFill>
              </a:rPr>
              <a:t>Gritar y silbar en clase</a:t>
            </a:r>
            <a:endParaRPr lang="es-CO" sz="2400" dirty="0">
              <a:solidFill>
                <a:schemeClr val="bg1"/>
              </a:solidFill>
            </a:endParaRPr>
          </a:p>
        </p:txBody>
      </p:sp>
      <p:sp>
        <p:nvSpPr>
          <p:cNvPr id="39" name="38 CuadroTexto"/>
          <p:cNvSpPr txBox="1"/>
          <p:nvPr/>
        </p:nvSpPr>
        <p:spPr>
          <a:xfrm>
            <a:off x="637776" y="5534646"/>
            <a:ext cx="3984533" cy="461665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es-CO" sz="2400" b="1" dirty="0" smtClean="0">
                <a:solidFill>
                  <a:schemeClr val="bg1"/>
                </a:solidFill>
              </a:rPr>
              <a:t>Agredir a los compañeros</a:t>
            </a:r>
            <a:endParaRPr lang="es-CO" sz="2400" b="1" dirty="0">
              <a:solidFill>
                <a:schemeClr val="bg1"/>
              </a:solidFill>
            </a:endParaRPr>
          </a:p>
        </p:txBody>
      </p:sp>
      <p:sp>
        <p:nvSpPr>
          <p:cNvPr id="40" name="39 CuadroTexto"/>
          <p:cNvSpPr txBox="1"/>
          <p:nvPr/>
        </p:nvSpPr>
        <p:spPr>
          <a:xfrm>
            <a:off x="611560" y="6063679"/>
            <a:ext cx="3984533" cy="461665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es-CO" sz="2400" b="1" dirty="0" smtClean="0">
                <a:solidFill>
                  <a:schemeClr val="bg1"/>
                </a:solidFill>
              </a:rPr>
              <a:t>Irrespeto a los superiores</a:t>
            </a:r>
            <a:endParaRPr lang="es-CO" sz="2400" b="1" dirty="0">
              <a:solidFill>
                <a:schemeClr val="bg1"/>
              </a:solidFill>
            </a:endParaRPr>
          </a:p>
        </p:txBody>
      </p:sp>
      <p:sp>
        <p:nvSpPr>
          <p:cNvPr id="41" name="40 CuadroTexto"/>
          <p:cNvSpPr txBox="1"/>
          <p:nvPr/>
        </p:nvSpPr>
        <p:spPr>
          <a:xfrm>
            <a:off x="5076056" y="2202957"/>
            <a:ext cx="3984533" cy="461665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es-CO" sz="2400" b="1" dirty="0" smtClean="0">
                <a:solidFill>
                  <a:schemeClr val="bg1"/>
                </a:solidFill>
              </a:rPr>
              <a:t>No seguir la Norma</a:t>
            </a:r>
            <a:endParaRPr lang="es-CO" sz="2400" b="1" dirty="0">
              <a:solidFill>
                <a:schemeClr val="bg1"/>
              </a:solidFill>
            </a:endParaRPr>
          </a:p>
        </p:txBody>
      </p:sp>
      <p:sp>
        <p:nvSpPr>
          <p:cNvPr id="42" name="41 CuadroTexto"/>
          <p:cNvSpPr txBox="1"/>
          <p:nvPr/>
        </p:nvSpPr>
        <p:spPr>
          <a:xfrm>
            <a:off x="5076056" y="2749404"/>
            <a:ext cx="3984533" cy="461665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es-CO" sz="2400" b="1" dirty="0" smtClean="0">
                <a:solidFill>
                  <a:schemeClr val="bg1"/>
                </a:solidFill>
              </a:rPr>
              <a:t>Portar mal el uniforme</a:t>
            </a:r>
            <a:endParaRPr lang="es-CO" sz="2400" b="1" dirty="0">
              <a:solidFill>
                <a:schemeClr val="bg1"/>
              </a:solidFill>
            </a:endParaRPr>
          </a:p>
        </p:txBody>
      </p:sp>
      <p:sp>
        <p:nvSpPr>
          <p:cNvPr id="43" name="42 CuadroTexto"/>
          <p:cNvSpPr txBox="1"/>
          <p:nvPr/>
        </p:nvSpPr>
        <p:spPr>
          <a:xfrm>
            <a:off x="5076056" y="3283077"/>
            <a:ext cx="3984533" cy="461665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es-CO" sz="2400" b="1" dirty="0" smtClean="0">
                <a:solidFill>
                  <a:schemeClr val="bg1"/>
                </a:solidFill>
              </a:rPr>
              <a:t>Principios de MATONEO</a:t>
            </a:r>
            <a:endParaRPr lang="es-CO" sz="2400" b="1" dirty="0">
              <a:solidFill>
                <a:schemeClr val="bg1"/>
              </a:solidFill>
            </a:endParaRPr>
          </a:p>
        </p:txBody>
      </p:sp>
      <p:sp>
        <p:nvSpPr>
          <p:cNvPr id="44" name="43 CuadroTexto"/>
          <p:cNvSpPr txBox="1"/>
          <p:nvPr/>
        </p:nvSpPr>
        <p:spPr>
          <a:xfrm>
            <a:off x="5076056" y="3787133"/>
            <a:ext cx="3984533" cy="830997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es-CO" sz="2400" b="1" dirty="0" smtClean="0">
                <a:solidFill>
                  <a:schemeClr val="bg1"/>
                </a:solidFill>
              </a:rPr>
              <a:t>Faltan constantemente al COLEGIO</a:t>
            </a:r>
            <a:endParaRPr lang="es-CO" sz="2400" b="1" dirty="0">
              <a:solidFill>
                <a:schemeClr val="bg1"/>
              </a:solidFill>
            </a:endParaRPr>
          </a:p>
        </p:txBody>
      </p:sp>
      <p:sp>
        <p:nvSpPr>
          <p:cNvPr id="45" name="44 CuadroTexto"/>
          <p:cNvSpPr txBox="1"/>
          <p:nvPr/>
        </p:nvSpPr>
        <p:spPr>
          <a:xfrm>
            <a:off x="5076056" y="4684328"/>
            <a:ext cx="3984533" cy="830997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es-CO" sz="2400" b="1" dirty="0" smtClean="0">
                <a:solidFill>
                  <a:schemeClr val="bg1"/>
                </a:solidFill>
              </a:rPr>
              <a:t>No traen Excusa  Cuando faltan</a:t>
            </a:r>
            <a:endParaRPr lang="es-CO" sz="2400" b="1" dirty="0">
              <a:solidFill>
                <a:schemeClr val="bg1"/>
              </a:solidFill>
            </a:endParaRPr>
          </a:p>
        </p:txBody>
      </p:sp>
      <p:cxnSp>
        <p:nvCxnSpPr>
          <p:cNvPr id="52" name="51 Conector recto"/>
          <p:cNvCxnSpPr/>
          <p:nvPr/>
        </p:nvCxnSpPr>
        <p:spPr>
          <a:xfrm>
            <a:off x="4788024" y="1842917"/>
            <a:ext cx="0" cy="3256909"/>
          </a:xfrm>
          <a:prstGeom prst="line">
            <a:avLst/>
          </a:prstGeom>
          <a:ln w="38100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54 Conector recto"/>
          <p:cNvCxnSpPr>
            <a:stCxn id="39" idx="1"/>
          </p:cNvCxnSpPr>
          <p:nvPr/>
        </p:nvCxnSpPr>
        <p:spPr>
          <a:xfrm flipH="1" flipV="1">
            <a:off x="203606" y="5765478"/>
            <a:ext cx="434170" cy="1"/>
          </a:xfrm>
          <a:prstGeom prst="line">
            <a:avLst/>
          </a:prstGeom>
          <a:ln w="38100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56 Conector recto"/>
          <p:cNvCxnSpPr>
            <a:stCxn id="38" idx="1"/>
          </p:cNvCxnSpPr>
          <p:nvPr/>
        </p:nvCxnSpPr>
        <p:spPr>
          <a:xfrm flipH="1" flipV="1">
            <a:off x="203606" y="5195876"/>
            <a:ext cx="444223" cy="1"/>
          </a:xfrm>
          <a:prstGeom prst="line">
            <a:avLst/>
          </a:prstGeom>
          <a:ln w="38100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58 Conector recto"/>
          <p:cNvCxnSpPr>
            <a:stCxn id="36" idx="1"/>
          </p:cNvCxnSpPr>
          <p:nvPr/>
        </p:nvCxnSpPr>
        <p:spPr>
          <a:xfrm flipH="1">
            <a:off x="203606" y="4126661"/>
            <a:ext cx="444221" cy="3962"/>
          </a:xfrm>
          <a:prstGeom prst="line">
            <a:avLst/>
          </a:prstGeom>
          <a:ln w="38100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60 Conector recto"/>
          <p:cNvCxnSpPr>
            <a:stCxn id="35" idx="1"/>
          </p:cNvCxnSpPr>
          <p:nvPr/>
        </p:nvCxnSpPr>
        <p:spPr>
          <a:xfrm flipH="1" flipV="1">
            <a:off x="203605" y="3556300"/>
            <a:ext cx="435665" cy="1"/>
          </a:xfrm>
          <a:prstGeom prst="line">
            <a:avLst/>
          </a:prstGeom>
          <a:ln w="38100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62 Conector recto"/>
          <p:cNvCxnSpPr>
            <a:stCxn id="34" idx="1"/>
          </p:cNvCxnSpPr>
          <p:nvPr/>
        </p:nvCxnSpPr>
        <p:spPr>
          <a:xfrm flipH="1" flipV="1">
            <a:off x="203606" y="3000875"/>
            <a:ext cx="444222" cy="1"/>
          </a:xfrm>
          <a:prstGeom prst="line">
            <a:avLst/>
          </a:prstGeom>
          <a:ln w="38100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64 Conector recto"/>
          <p:cNvCxnSpPr>
            <a:stCxn id="9" idx="1"/>
          </p:cNvCxnSpPr>
          <p:nvPr/>
        </p:nvCxnSpPr>
        <p:spPr>
          <a:xfrm flipH="1" flipV="1">
            <a:off x="203606" y="2433789"/>
            <a:ext cx="444223" cy="1"/>
          </a:xfrm>
          <a:prstGeom prst="line">
            <a:avLst/>
          </a:prstGeom>
          <a:ln w="38100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68 Conector recto"/>
          <p:cNvCxnSpPr>
            <a:stCxn id="45" idx="1"/>
          </p:cNvCxnSpPr>
          <p:nvPr/>
        </p:nvCxnSpPr>
        <p:spPr>
          <a:xfrm flipH="1" flipV="1">
            <a:off x="4788024" y="5099826"/>
            <a:ext cx="288032" cy="1"/>
          </a:xfrm>
          <a:prstGeom prst="line">
            <a:avLst/>
          </a:prstGeom>
          <a:ln w="38100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70 Conector recto"/>
          <p:cNvCxnSpPr>
            <a:stCxn id="44" idx="1"/>
          </p:cNvCxnSpPr>
          <p:nvPr/>
        </p:nvCxnSpPr>
        <p:spPr>
          <a:xfrm flipH="1" flipV="1">
            <a:off x="4788024" y="4202631"/>
            <a:ext cx="288032" cy="1"/>
          </a:xfrm>
          <a:prstGeom prst="line">
            <a:avLst/>
          </a:prstGeom>
          <a:ln w="38100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72 Conector recto"/>
          <p:cNvCxnSpPr>
            <a:stCxn id="43" idx="1"/>
          </p:cNvCxnSpPr>
          <p:nvPr/>
        </p:nvCxnSpPr>
        <p:spPr>
          <a:xfrm flipH="1" flipV="1">
            <a:off x="4788024" y="3513909"/>
            <a:ext cx="288032" cy="1"/>
          </a:xfrm>
          <a:prstGeom prst="line">
            <a:avLst/>
          </a:prstGeom>
          <a:ln w="38100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76 Conector recto"/>
          <p:cNvCxnSpPr>
            <a:stCxn id="41" idx="1"/>
          </p:cNvCxnSpPr>
          <p:nvPr/>
        </p:nvCxnSpPr>
        <p:spPr>
          <a:xfrm flipH="1">
            <a:off x="4788024" y="2433790"/>
            <a:ext cx="288032" cy="0"/>
          </a:xfrm>
          <a:prstGeom prst="line">
            <a:avLst/>
          </a:prstGeom>
          <a:ln w="38100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78 Conector recto"/>
          <p:cNvCxnSpPr/>
          <p:nvPr/>
        </p:nvCxnSpPr>
        <p:spPr>
          <a:xfrm>
            <a:off x="203606" y="1842917"/>
            <a:ext cx="4584418" cy="0"/>
          </a:xfrm>
          <a:prstGeom prst="line">
            <a:avLst/>
          </a:prstGeom>
          <a:ln w="38100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82 Conector angular"/>
          <p:cNvCxnSpPr>
            <a:stCxn id="2" idx="2"/>
          </p:cNvCxnSpPr>
          <p:nvPr/>
        </p:nvCxnSpPr>
        <p:spPr>
          <a:xfrm rot="5400000">
            <a:off x="3233793" y="38592"/>
            <a:ext cx="408137" cy="2196218"/>
          </a:xfrm>
          <a:prstGeom prst="bentConnector2">
            <a:avLst/>
          </a:prstGeom>
          <a:ln w="38100">
            <a:solidFill>
              <a:schemeClr val="accent6">
                <a:lumMod val="50000"/>
              </a:schemeClr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85 Conector recto de flecha"/>
          <p:cNvCxnSpPr/>
          <p:nvPr/>
        </p:nvCxnSpPr>
        <p:spPr>
          <a:xfrm>
            <a:off x="2339752" y="1340770"/>
            <a:ext cx="0" cy="502147"/>
          </a:xfrm>
          <a:prstGeom prst="straightConnector1">
            <a:avLst/>
          </a:prstGeom>
          <a:ln w="38100">
            <a:solidFill>
              <a:schemeClr val="accent6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87 Conector recto"/>
          <p:cNvCxnSpPr>
            <a:stCxn id="42" idx="1"/>
          </p:cNvCxnSpPr>
          <p:nvPr/>
        </p:nvCxnSpPr>
        <p:spPr>
          <a:xfrm flipH="1" flipV="1">
            <a:off x="4788024" y="2980236"/>
            <a:ext cx="288032" cy="1"/>
          </a:xfrm>
          <a:prstGeom prst="line">
            <a:avLst/>
          </a:prstGeom>
          <a:ln w="38100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46 Estrella de 6 puntas"/>
          <p:cNvSpPr/>
          <p:nvPr/>
        </p:nvSpPr>
        <p:spPr>
          <a:xfrm>
            <a:off x="5292080" y="766372"/>
            <a:ext cx="3851920" cy="1584176"/>
          </a:xfrm>
          <a:prstGeom prst="star6">
            <a:avLst/>
          </a:prstGeom>
          <a:solidFill>
            <a:srgbClr val="FF0000"/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b="1" dirty="0" smtClean="0"/>
              <a:t>Confunden la sala de informática con un café Internet</a:t>
            </a:r>
            <a:endParaRPr lang="es-CO" b="1" dirty="0"/>
          </a:p>
        </p:txBody>
      </p:sp>
      <p:sp>
        <p:nvSpPr>
          <p:cNvPr id="48" name="47 CuadroTexto">
            <a:hlinkClick r:id="rId3" action="ppaction://hlinksldjump"/>
          </p:cNvPr>
          <p:cNvSpPr txBox="1"/>
          <p:nvPr/>
        </p:nvSpPr>
        <p:spPr>
          <a:xfrm>
            <a:off x="7092280" y="6191772"/>
            <a:ext cx="1872208" cy="584775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sz="3200" dirty="0" smtClean="0">
                <a:solidFill>
                  <a:schemeClr val="bg1"/>
                </a:solidFill>
              </a:rPr>
              <a:t>Regresar</a:t>
            </a:r>
            <a:endParaRPr lang="es-CO" sz="3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1433580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CuadroTexto">
            <a:hlinkClick r:id="rId2" action="ppaction://hlinksldjump"/>
          </p:cNvPr>
          <p:cNvSpPr txBox="1"/>
          <p:nvPr/>
        </p:nvSpPr>
        <p:spPr>
          <a:xfrm>
            <a:off x="7271792" y="6273225"/>
            <a:ext cx="1872208" cy="584775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sz="3200" dirty="0" smtClean="0">
                <a:solidFill>
                  <a:schemeClr val="bg1"/>
                </a:solidFill>
              </a:rPr>
              <a:t>Siguiente</a:t>
            </a:r>
            <a:endParaRPr lang="es-CO" sz="3200" dirty="0">
              <a:solidFill>
                <a:schemeClr val="bg1"/>
              </a:solidFill>
            </a:endParaRPr>
          </a:p>
        </p:txBody>
      </p:sp>
      <p:sp>
        <p:nvSpPr>
          <p:cNvPr id="7" name="6 Rectángulo"/>
          <p:cNvSpPr/>
          <p:nvPr/>
        </p:nvSpPr>
        <p:spPr>
          <a:xfrm>
            <a:off x="2337330" y="9303"/>
            <a:ext cx="5156540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s-ES" sz="8000" b="1" spc="50" dirty="0" smtClean="0">
                <a:ln w="11430"/>
                <a:solidFill>
                  <a:schemeClr val="accent6">
                    <a:lumMod val="50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Estadísticas</a:t>
            </a:r>
            <a:endParaRPr lang="es-ES" sz="8000" b="1" cap="none" spc="50" dirty="0">
              <a:ln w="11430"/>
              <a:solidFill>
                <a:schemeClr val="accent6">
                  <a:lumMod val="50000"/>
                </a:schemeClr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8" name="7 Rectángulo"/>
          <p:cNvSpPr/>
          <p:nvPr/>
        </p:nvSpPr>
        <p:spPr>
          <a:xfrm>
            <a:off x="3412474" y="5429264"/>
            <a:ext cx="3665492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s-ES" sz="4800" b="1" cap="none" spc="50" dirty="0" smtClean="0">
                <a:ln w="11430"/>
                <a:solidFill>
                  <a:schemeClr val="accent6">
                    <a:lumMod val="50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# Estudiantes</a:t>
            </a:r>
            <a:endParaRPr lang="es-ES" sz="4800" b="1" cap="none" spc="50" dirty="0">
              <a:ln w="11430"/>
              <a:solidFill>
                <a:schemeClr val="accent6">
                  <a:lumMod val="50000"/>
                </a:schemeClr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9" name="8 Rectángulo"/>
          <p:cNvSpPr/>
          <p:nvPr/>
        </p:nvSpPr>
        <p:spPr>
          <a:xfrm rot="16200000">
            <a:off x="-65063" y="3604961"/>
            <a:ext cx="2499660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s-ES" b="1" cap="none" spc="50" dirty="0" smtClean="0">
                <a:ln w="11430"/>
                <a:solidFill>
                  <a:schemeClr val="accent6">
                    <a:lumMod val="50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# de materias perdidas</a:t>
            </a:r>
            <a:endParaRPr lang="es-ES" b="1" cap="none" spc="50" dirty="0">
              <a:ln w="11430"/>
              <a:solidFill>
                <a:schemeClr val="accent6">
                  <a:lumMod val="50000"/>
                </a:schemeClr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graphicFrame>
        <p:nvGraphicFramePr>
          <p:cNvPr id="10" name="2 Gráfico"/>
          <p:cNvGraphicFramePr/>
          <p:nvPr/>
        </p:nvGraphicFramePr>
        <p:xfrm>
          <a:off x="1412210" y="1714488"/>
          <a:ext cx="6572296" cy="38576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11" name="10 Imagen" descr="girasol.gif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724717" cy="171451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11 Imagen" descr="girasol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724717" cy="1714512"/>
          </a:xfrm>
          <a:prstGeom prst="rect">
            <a:avLst/>
          </a:prstGeom>
        </p:spPr>
      </p:pic>
      <p:graphicFrame>
        <p:nvGraphicFramePr>
          <p:cNvPr id="8" name="4 Gráfico"/>
          <p:cNvGraphicFramePr/>
          <p:nvPr/>
        </p:nvGraphicFramePr>
        <p:xfrm>
          <a:off x="1142976" y="1142984"/>
          <a:ext cx="6786610" cy="45720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9" name="8 Rectángulo"/>
          <p:cNvSpPr/>
          <p:nvPr/>
        </p:nvSpPr>
        <p:spPr>
          <a:xfrm>
            <a:off x="1857356" y="214290"/>
            <a:ext cx="5554599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s-ES" sz="4000" b="1" spc="50" dirty="0" smtClean="0">
                <a:ln w="11430"/>
                <a:solidFill>
                  <a:schemeClr val="accent6">
                    <a:lumMod val="50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% de Ganancia y Perdida</a:t>
            </a:r>
            <a:endParaRPr lang="es-ES" sz="4000" b="1" cap="none" spc="50" dirty="0">
              <a:ln w="11430"/>
              <a:solidFill>
                <a:schemeClr val="accent6">
                  <a:lumMod val="50000"/>
                </a:schemeClr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5" name="4 Rectángulo"/>
          <p:cNvSpPr/>
          <p:nvPr/>
        </p:nvSpPr>
        <p:spPr>
          <a:xfrm>
            <a:off x="142844" y="3857628"/>
            <a:ext cx="1887953" cy="707886"/>
          </a:xfrm>
          <a:prstGeom prst="rect">
            <a:avLst/>
          </a:prstGeom>
          <a:solidFill>
            <a:schemeClr val="accent6">
              <a:lumMod val="50000"/>
            </a:schemeClr>
          </a:solidFill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s-ES" sz="2000" b="1" spc="50" dirty="0" smtClean="0">
                <a:ln w="11430"/>
                <a:solidFill>
                  <a:schemeClr val="accent6">
                    <a:lumMod val="50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Pierden más </a:t>
            </a:r>
          </a:p>
          <a:p>
            <a:pPr algn="ctr"/>
            <a:r>
              <a:rPr lang="es-ES" sz="2000" b="1" spc="50" dirty="0" smtClean="0">
                <a:ln w="11430"/>
                <a:solidFill>
                  <a:schemeClr val="accent6">
                    <a:lumMod val="50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de una materia</a:t>
            </a:r>
            <a:endParaRPr lang="es-ES" sz="2000" b="1" cap="none" spc="50" dirty="0">
              <a:ln w="11430"/>
              <a:solidFill>
                <a:schemeClr val="accent6">
                  <a:lumMod val="50000"/>
                </a:schemeClr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6" name="5 Rectángulo"/>
          <p:cNvSpPr/>
          <p:nvPr/>
        </p:nvSpPr>
        <p:spPr>
          <a:xfrm>
            <a:off x="6605817" y="1220916"/>
            <a:ext cx="1252331" cy="707886"/>
          </a:xfrm>
          <a:prstGeom prst="rect">
            <a:avLst/>
          </a:prstGeom>
          <a:solidFill>
            <a:schemeClr val="accent6">
              <a:lumMod val="50000"/>
            </a:schemeClr>
          </a:solidFill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s-ES" sz="2000" b="1" spc="50" dirty="0" smtClean="0">
                <a:ln w="11430"/>
                <a:solidFill>
                  <a:schemeClr val="accent6">
                    <a:lumMod val="50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Pierden 0</a:t>
            </a:r>
          </a:p>
          <a:p>
            <a:pPr algn="ctr"/>
            <a:r>
              <a:rPr lang="es-ES" sz="2000" b="1" spc="50" dirty="0" smtClean="0">
                <a:ln w="11430"/>
                <a:solidFill>
                  <a:schemeClr val="accent6">
                    <a:lumMod val="50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materia</a:t>
            </a:r>
            <a:endParaRPr lang="es-ES" sz="2000" b="1" cap="none" spc="50" dirty="0">
              <a:ln w="11430"/>
              <a:solidFill>
                <a:schemeClr val="accent6">
                  <a:lumMod val="50000"/>
                </a:schemeClr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0" name="9 Flecha curvada hacia la izquierda"/>
          <p:cNvSpPr/>
          <p:nvPr/>
        </p:nvSpPr>
        <p:spPr>
          <a:xfrm>
            <a:off x="6357950" y="1928802"/>
            <a:ext cx="714380" cy="714380"/>
          </a:xfrm>
          <a:prstGeom prst="curvedLeft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>
              <a:solidFill>
                <a:schemeClr val="tx1"/>
              </a:solidFill>
            </a:endParaRPr>
          </a:p>
        </p:txBody>
      </p:sp>
      <p:sp>
        <p:nvSpPr>
          <p:cNvPr id="11" name="10 Flecha curvada hacia la izquierda"/>
          <p:cNvSpPr/>
          <p:nvPr/>
        </p:nvSpPr>
        <p:spPr>
          <a:xfrm rot="10800000">
            <a:off x="1285852" y="3143248"/>
            <a:ext cx="714380" cy="714380"/>
          </a:xfrm>
          <a:prstGeom prst="curvedLeft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>
              <a:solidFill>
                <a:schemeClr val="tx1"/>
              </a:solidFill>
            </a:endParaRPr>
          </a:p>
        </p:txBody>
      </p:sp>
      <p:sp>
        <p:nvSpPr>
          <p:cNvPr id="14" name="13 CuadroTexto">
            <a:hlinkClick r:id="rId4" action="ppaction://hlinksldjump"/>
          </p:cNvPr>
          <p:cNvSpPr txBox="1"/>
          <p:nvPr/>
        </p:nvSpPr>
        <p:spPr>
          <a:xfrm>
            <a:off x="7271792" y="6273225"/>
            <a:ext cx="1872208" cy="584775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sz="3200" dirty="0" smtClean="0">
                <a:solidFill>
                  <a:schemeClr val="bg1"/>
                </a:solidFill>
              </a:rPr>
              <a:t>Siguiente</a:t>
            </a:r>
            <a:endParaRPr lang="es-CO" sz="32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Rectángulo"/>
          <p:cNvSpPr/>
          <p:nvPr/>
        </p:nvSpPr>
        <p:spPr>
          <a:xfrm>
            <a:off x="1857356" y="214290"/>
            <a:ext cx="5381410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s-ES" sz="4000" b="1" spc="50" dirty="0" smtClean="0">
                <a:ln w="11430"/>
                <a:solidFill>
                  <a:schemeClr val="accent6">
                    <a:lumMod val="50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Si el año terminara HOY</a:t>
            </a:r>
            <a:endParaRPr lang="es-ES" sz="4000" b="1" cap="none" spc="50" dirty="0">
              <a:ln w="11430"/>
              <a:solidFill>
                <a:schemeClr val="accent6">
                  <a:lumMod val="50000"/>
                </a:schemeClr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5" name="4 Flecha curvada hacia la izquierda"/>
          <p:cNvSpPr/>
          <p:nvPr/>
        </p:nvSpPr>
        <p:spPr>
          <a:xfrm rot="10800000">
            <a:off x="1071538" y="3643314"/>
            <a:ext cx="714380" cy="714380"/>
          </a:xfrm>
          <a:prstGeom prst="curvedLeft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>
              <a:solidFill>
                <a:schemeClr val="tx1"/>
              </a:solidFill>
            </a:endParaRPr>
          </a:p>
        </p:txBody>
      </p:sp>
      <p:sp>
        <p:nvSpPr>
          <p:cNvPr id="7" name="6 Flecha curvada hacia la izquierda"/>
          <p:cNvSpPr/>
          <p:nvPr/>
        </p:nvSpPr>
        <p:spPr>
          <a:xfrm>
            <a:off x="6929454" y="3071810"/>
            <a:ext cx="714380" cy="714380"/>
          </a:xfrm>
          <a:prstGeom prst="curvedLeft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>
              <a:solidFill>
                <a:schemeClr val="tx1"/>
              </a:solidFill>
            </a:endParaRPr>
          </a:p>
        </p:txBody>
      </p:sp>
      <p:graphicFrame>
        <p:nvGraphicFramePr>
          <p:cNvPr id="8" name="2 Gráfico"/>
          <p:cNvGraphicFramePr/>
          <p:nvPr/>
        </p:nvGraphicFramePr>
        <p:xfrm>
          <a:off x="1142976" y="1785926"/>
          <a:ext cx="6572296" cy="421484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5 Rectángulo"/>
          <p:cNvSpPr/>
          <p:nvPr/>
        </p:nvSpPr>
        <p:spPr>
          <a:xfrm>
            <a:off x="7072330" y="2285992"/>
            <a:ext cx="1451102" cy="707886"/>
          </a:xfrm>
          <a:prstGeom prst="rect">
            <a:avLst/>
          </a:prstGeom>
          <a:solidFill>
            <a:schemeClr val="accent6">
              <a:lumMod val="50000"/>
            </a:schemeClr>
          </a:solidFill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s-ES" sz="2000" b="1" spc="50" dirty="0" smtClean="0">
                <a:ln w="11430"/>
                <a:solidFill>
                  <a:schemeClr val="accent6">
                    <a:lumMod val="50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Aprobarían</a:t>
            </a:r>
          </a:p>
          <a:p>
            <a:pPr algn="ctr"/>
            <a:r>
              <a:rPr lang="es-ES" sz="2000" b="1" cap="none" spc="50" dirty="0" smtClean="0">
                <a:ln w="11430"/>
                <a:solidFill>
                  <a:schemeClr val="accent6">
                    <a:lumMod val="50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(GANAN)</a:t>
            </a:r>
            <a:endParaRPr lang="es-ES" sz="2000" b="1" cap="none" spc="50" dirty="0">
              <a:ln w="11430"/>
              <a:solidFill>
                <a:schemeClr val="accent6">
                  <a:lumMod val="50000"/>
                </a:schemeClr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4" name="3 Rectángulo"/>
          <p:cNvSpPr/>
          <p:nvPr/>
        </p:nvSpPr>
        <p:spPr>
          <a:xfrm>
            <a:off x="0" y="4429132"/>
            <a:ext cx="1572354" cy="707886"/>
          </a:xfrm>
          <a:prstGeom prst="rect">
            <a:avLst/>
          </a:prstGeom>
          <a:solidFill>
            <a:schemeClr val="accent6">
              <a:lumMod val="50000"/>
            </a:schemeClr>
          </a:solidFill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s-ES" sz="2000" b="1" spc="50" dirty="0" smtClean="0">
                <a:ln w="11430"/>
                <a:solidFill>
                  <a:schemeClr val="accent6">
                    <a:lumMod val="50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Reprobarían</a:t>
            </a:r>
          </a:p>
          <a:p>
            <a:pPr algn="ctr"/>
            <a:r>
              <a:rPr lang="es-ES" sz="2000" b="1" cap="none" spc="50" dirty="0" smtClean="0">
                <a:ln w="11430"/>
                <a:solidFill>
                  <a:schemeClr val="accent6">
                    <a:lumMod val="50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(Pierden)</a:t>
            </a:r>
            <a:endParaRPr lang="es-ES" sz="2000" b="1" cap="none" spc="50" dirty="0">
              <a:ln w="11430"/>
              <a:solidFill>
                <a:schemeClr val="accent6">
                  <a:lumMod val="50000"/>
                </a:schemeClr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pic>
        <p:nvPicPr>
          <p:cNvPr id="9" name="8 Imagen" descr="girasol.gi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724717" cy="1714512"/>
          </a:xfrm>
          <a:prstGeom prst="rect">
            <a:avLst/>
          </a:prstGeom>
        </p:spPr>
      </p:pic>
      <p:sp>
        <p:nvSpPr>
          <p:cNvPr id="10" name="9 CuadroTexto">
            <a:hlinkClick r:id="rId4" action="ppaction://hlinksldjump"/>
          </p:cNvPr>
          <p:cNvSpPr txBox="1"/>
          <p:nvPr/>
        </p:nvSpPr>
        <p:spPr>
          <a:xfrm>
            <a:off x="7271792" y="6273225"/>
            <a:ext cx="1872208" cy="584775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sz="3200" dirty="0" smtClean="0">
                <a:solidFill>
                  <a:schemeClr val="bg1"/>
                </a:solidFill>
              </a:rPr>
              <a:t>Siguiente</a:t>
            </a:r>
            <a:endParaRPr lang="es-CO" sz="32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1 Tabla"/>
          <p:cNvGraphicFramePr>
            <a:graphicFrameLocks noGrp="1"/>
          </p:cNvGraphicFramePr>
          <p:nvPr/>
        </p:nvGraphicFramePr>
        <p:xfrm>
          <a:off x="714348" y="1643050"/>
          <a:ext cx="7572428" cy="3786212"/>
        </p:xfrm>
        <a:graphic>
          <a:graphicData uri="http://schemas.openxmlformats.org/drawingml/2006/table">
            <a:tbl>
              <a:tblPr/>
              <a:tblGrid>
                <a:gridCol w="6207605"/>
                <a:gridCol w="1364823"/>
              </a:tblGrid>
              <a:tr h="560922">
                <a:tc>
                  <a:txBody>
                    <a:bodyPr/>
                    <a:lstStyle/>
                    <a:p>
                      <a:pPr algn="ctr" fontAlgn="b"/>
                      <a:r>
                        <a:rPr lang="es-CO" sz="2200" b="1" i="0" u="none" strike="noStrike">
                          <a:solidFill>
                            <a:srgbClr val="DBEEF3"/>
                          </a:solidFill>
                          <a:latin typeface="Calibri"/>
                        </a:rPr>
                        <a:t>NOMBRES</a:t>
                      </a:r>
                    </a:p>
                  </a:txBody>
                  <a:tcPr marL="0" marR="0" marT="0" marB="0" anchor="b">
                    <a:lnL w="19050" cap="flat" cmpd="sng" algn="ctr">
                      <a:solidFill>
                        <a:srgbClr val="E46D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46D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46D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46D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480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2200" b="1" i="0" u="none" strike="noStrike">
                          <a:solidFill>
                            <a:srgbClr val="DBEEF3"/>
                          </a:solidFill>
                          <a:latin typeface="Calibri"/>
                        </a:rPr>
                        <a:t>PUESTO</a:t>
                      </a:r>
                    </a:p>
                  </a:txBody>
                  <a:tcPr marL="0" marR="0" marT="0" marB="0" anchor="b">
                    <a:lnL w="19050" cap="flat" cmpd="sng" algn="ctr">
                      <a:solidFill>
                        <a:srgbClr val="E46D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46D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46D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46D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4807"/>
                    </a:solidFill>
                  </a:tcPr>
                </a:tc>
              </a:tr>
              <a:tr h="546897">
                <a:tc>
                  <a:txBody>
                    <a:bodyPr/>
                    <a:lstStyle/>
                    <a:p>
                      <a:pPr algn="l" fontAlgn="t"/>
                      <a:r>
                        <a:rPr lang="es-CO" sz="2200" b="1" i="0" u="none" strike="noStrike" dirty="0">
                          <a:solidFill>
                            <a:srgbClr val="974807"/>
                          </a:solidFill>
                          <a:latin typeface="Calibri"/>
                        </a:rPr>
                        <a:t>BONILLA ACEVEDO, MARIA ALEJANDRA</a:t>
                      </a:r>
                    </a:p>
                  </a:txBody>
                  <a:tcPr marL="0" marR="0" marT="0" marB="0">
                    <a:lnL w="19050" cap="flat" cmpd="sng" algn="ctr">
                      <a:solidFill>
                        <a:srgbClr val="E46D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46D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46D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6D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2200" b="1" i="0" u="none" strike="noStrike" dirty="0">
                          <a:solidFill>
                            <a:srgbClr val="974807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0" marR="0" marT="0" marB="0" anchor="b">
                    <a:lnL w="19050" cap="flat" cmpd="sng" algn="ctr">
                      <a:solidFill>
                        <a:srgbClr val="E46D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46D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46D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6D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32874">
                <a:tc>
                  <a:txBody>
                    <a:bodyPr/>
                    <a:lstStyle/>
                    <a:p>
                      <a:pPr algn="l" fontAlgn="t"/>
                      <a:r>
                        <a:rPr lang="es-CO" sz="2200" b="1" i="0" u="none" strike="noStrike">
                          <a:solidFill>
                            <a:srgbClr val="974807"/>
                          </a:solidFill>
                          <a:latin typeface="Calibri"/>
                        </a:rPr>
                        <a:t>CORREA ALIAN, VERONICA</a:t>
                      </a:r>
                    </a:p>
                  </a:txBody>
                  <a:tcPr marL="0" marR="0" marT="0" marB="0">
                    <a:lnL w="19050" cap="flat" cmpd="sng" algn="ctr">
                      <a:solidFill>
                        <a:srgbClr val="E46D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46D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6D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6D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2200" b="1" i="0" u="none" strike="noStrike">
                          <a:solidFill>
                            <a:srgbClr val="974807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0" marR="0" marT="0" marB="0" anchor="b">
                    <a:lnL w="19050" cap="flat" cmpd="sng" algn="ctr">
                      <a:solidFill>
                        <a:srgbClr val="E46D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46D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6D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6D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32874">
                <a:tc>
                  <a:txBody>
                    <a:bodyPr/>
                    <a:lstStyle/>
                    <a:p>
                      <a:pPr algn="l" fontAlgn="t"/>
                      <a:r>
                        <a:rPr lang="es-CO" sz="2200" b="1" i="0" u="none" strike="noStrike">
                          <a:solidFill>
                            <a:srgbClr val="974807"/>
                          </a:solidFill>
                          <a:latin typeface="Calibri"/>
                        </a:rPr>
                        <a:t>GARIBELLO ESTRADA, ANGELI</a:t>
                      </a:r>
                    </a:p>
                  </a:txBody>
                  <a:tcPr marL="0" marR="0" marT="0" marB="0">
                    <a:lnL w="19050" cap="flat" cmpd="sng" algn="ctr">
                      <a:solidFill>
                        <a:srgbClr val="E46D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46D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6D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6D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C09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2200" b="1" i="0" u="none" strike="noStrike">
                          <a:solidFill>
                            <a:srgbClr val="974807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0" marR="0" marT="0" marB="0" anchor="b">
                    <a:lnL w="19050" cap="flat" cmpd="sng" algn="ctr">
                      <a:solidFill>
                        <a:srgbClr val="E46D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46D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6D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6D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C090"/>
                    </a:solidFill>
                  </a:tcPr>
                </a:tc>
              </a:tr>
              <a:tr h="532874">
                <a:tc>
                  <a:txBody>
                    <a:bodyPr/>
                    <a:lstStyle/>
                    <a:p>
                      <a:pPr algn="l" fontAlgn="t"/>
                      <a:r>
                        <a:rPr lang="es-CO" sz="2200" b="1" i="0" u="none" strike="noStrike">
                          <a:solidFill>
                            <a:srgbClr val="974807"/>
                          </a:solidFill>
                          <a:latin typeface="Calibri"/>
                        </a:rPr>
                        <a:t>MURIEL GARCIA, MELISSA</a:t>
                      </a:r>
                    </a:p>
                  </a:txBody>
                  <a:tcPr marL="0" marR="0" marT="0" marB="0">
                    <a:lnL w="19050" cap="flat" cmpd="sng" algn="ctr">
                      <a:solidFill>
                        <a:srgbClr val="E46D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46D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6D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6D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2200" b="1" i="0" u="none" strike="noStrike">
                          <a:solidFill>
                            <a:srgbClr val="974807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0" marR="0" marT="0" marB="0" anchor="b">
                    <a:lnL w="19050" cap="flat" cmpd="sng" algn="ctr">
                      <a:solidFill>
                        <a:srgbClr val="E46D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46D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6D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6D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32874">
                <a:tc>
                  <a:txBody>
                    <a:bodyPr/>
                    <a:lstStyle/>
                    <a:p>
                      <a:pPr algn="l" fontAlgn="t"/>
                      <a:r>
                        <a:rPr lang="es-CO" sz="2200" b="1" i="0" u="none" strike="noStrike">
                          <a:solidFill>
                            <a:srgbClr val="974807"/>
                          </a:solidFill>
                          <a:latin typeface="Calibri"/>
                        </a:rPr>
                        <a:t>ROLDAN ANGARITA, JUAN PABLO</a:t>
                      </a:r>
                    </a:p>
                  </a:txBody>
                  <a:tcPr marL="0" marR="0" marT="0" marB="0">
                    <a:lnL w="19050" cap="flat" cmpd="sng" algn="ctr">
                      <a:solidFill>
                        <a:srgbClr val="E46D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46D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6D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6D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2200" b="1" i="0" u="none" strike="noStrike">
                          <a:solidFill>
                            <a:srgbClr val="974807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0" marR="0" marT="0" marB="0" anchor="b">
                    <a:lnL w="19050" cap="flat" cmpd="sng" algn="ctr">
                      <a:solidFill>
                        <a:srgbClr val="E46D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46D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6D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6D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46897">
                <a:tc>
                  <a:txBody>
                    <a:bodyPr/>
                    <a:lstStyle/>
                    <a:p>
                      <a:pPr algn="l" fontAlgn="t"/>
                      <a:r>
                        <a:rPr lang="es-CO" sz="2200" b="1" i="0" u="none" strike="noStrike">
                          <a:solidFill>
                            <a:srgbClr val="974807"/>
                          </a:solidFill>
                          <a:latin typeface="Calibri"/>
                        </a:rPr>
                        <a:t>SALINAS PUERTA, MARIANA</a:t>
                      </a:r>
                    </a:p>
                  </a:txBody>
                  <a:tcPr marL="0" marR="0" marT="0" marB="0">
                    <a:lnL w="19050" cap="flat" cmpd="sng" algn="ctr">
                      <a:solidFill>
                        <a:srgbClr val="E46D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46D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6D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46D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C09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2200" b="1" i="0" u="none" strike="noStrike" dirty="0">
                          <a:solidFill>
                            <a:srgbClr val="974807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0" marR="0" marT="0" marB="0" anchor="b">
                    <a:lnL w="19050" cap="flat" cmpd="sng" algn="ctr">
                      <a:solidFill>
                        <a:srgbClr val="E46D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46D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6D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46D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C090"/>
                    </a:solidFill>
                  </a:tcPr>
                </a:tc>
              </a:tr>
            </a:tbl>
          </a:graphicData>
        </a:graphic>
      </p:graphicFrame>
      <p:sp>
        <p:nvSpPr>
          <p:cNvPr id="3" name="2 Rectángulo"/>
          <p:cNvSpPr/>
          <p:nvPr/>
        </p:nvSpPr>
        <p:spPr>
          <a:xfrm>
            <a:off x="474909" y="33859"/>
            <a:ext cx="7884211" cy="156966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s-ES" sz="8000" b="1" cap="none" spc="50" dirty="0" smtClean="0">
                <a:ln w="11430"/>
                <a:solidFill>
                  <a:schemeClr val="accent6">
                    <a:lumMod val="50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PIERDEN </a:t>
            </a:r>
            <a:r>
              <a:rPr lang="es-ES" sz="9600" b="1" cap="none" spc="50" dirty="0" smtClean="0">
                <a:ln w="11430"/>
                <a:solidFill>
                  <a:schemeClr val="accent6">
                    <a:lumMod val="50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0</a:t>
            </a:r>
            <a:r>
              <a:rPr lang="es-ES" sz="8000" b="1" cap="none" spc="50" dirty="0" smtClean="0">
                <a:ln w="11430"/>
                <a:solidFill>
                  <a:schemeClr val="accent6">
                    <a:lumMod val="50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AREAS</a:t>
            </a:r>
            <a:endParaRPr lang="es-ES" sz="8000" b="1" cap="none" spc="50" dirty="0">
              <a:ln w="11430"/>
              <a:solidFill>
                <a:schemeClr val="accent6">
                  <a:lumMod val="50000"/>
                </a:schemeClr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4" name="3 CuadroTexto">
            <a:hlinkClick r:id="rId2" action="ppaction://hlinksldjump"/>
          </p:cNvPr>
          <p:cNvSpPr txBox="1"/>
          <p:nvPr/>
        </p:nvSpPr>
        <p:spPr>
          <a:xfrm>
            <a:off x="7092280" y="6309320"/>
            <a:ext cx="1872208" cy="584775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sz="3200" dirty="0" smtClean="0">
                <a:solidFill>
                  <a:schemeClr val="bg1"/>
                </a:solidFill>
              </a:rPr>
              <a:t>Regresar</a:t>
            </a:r>
            <a:endParaRPr lang="es-CO" sz="32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1071538" y="214290"/>
            <a:ext cx="7200800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s-ES" sz="9600" b="1" spc="50" dirty="0" smtClean="0">
                <a:ln w="11430"/>
                <a:solidFill>
                  <a:schemeClr val="accent6">
                    <a:lumMod val="50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VARIOS…</a:t>
            </a:r>
            <a:endParaRPr lang="es-ES" sz="9600" b="1" cap="none" spc="50" dirty="0">
              <a:ln w="11430"/>
              <a:solidFill>
                <a:schemeClr val="accent6">
                  <a:lumMod val="50000"/>
                </a:schemeClr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3" name="2 Rectángulo"/>
          <p:cNvSpPr/>
          <p:nvPr/>
        </p:nvSpPr>
        <p:spPr>
          <a:xfrm>
            <a:off x="428596" y="2571744"/>
            <a:ext cx="3143240" cy="523220"/>
          </a:xfrm>
          <a:prstGeom prst="rect">
            <a:avLst/>
          </a:prstGeom>
          <a:solidFill>
            <a:schemeClr val="accent6">
              <a:lumMod val="50000"/>
            </a:schemeClr>
          </a:solidFill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s-ES" sz="2800" b="1" spc="50" dirty="0" smtClean="0">
                <a:ln w="11430"/>
                <a:solidFill>
                  <a:schemeClr val="bg1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O</a:t>
            </a:r>
            <a:r>
              <a:rPr lang="es-ES" sz="2800" b="1" cap="none" spc="50" dirty="0" smtClean="0">
                <a:ln w="11430"/>
                <a:solidFill>
                  <a:schemeClr val="bg1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BSERVACIONES</a:t>
            </a:r>
            <a:endParaRPr lang="es-ES" sz="2800" b="1" cap="none" spc="50" dirty="0">
              <a:ln w="11430"/>
              <a:solidFill>
                <a:schemeClr val="bg1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5" name="4 Rectángulo"/>
          <p:cNvSpPr/>
          <p:nvPr/>
        </p:nvSpPr>
        <p:spPr>
          <a:xfrm>
            <a:off x="428596" y="3286124"/>
            <a:ext cx="3143240" cy="523220"/>
          </a:xfrm>
          <a:prstGeom prst="rect">
            <a:avLst/>
          </a:prstGeom>
          <a:solidFill>
            <a:schemeClr val="accent6">
              <a:lumMod val="50000"/>
            </a:schemeClr>
          </a:solidFill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s-ES" sz="2800" b="1" cap="none" spc="50" dirty="0" smtClean="0">
                <a:ln w="11430"/>
                <a:solidFill>
                  <a:schemeClr val="bg1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FORO</a:t>
            </a:r>
            <a:endParaRPr lang="es-ES" sz="2800" b="1" cap="none" spc="50" dirty="0">
              <a:ln w="11430"/>
              <a:solidFill>
                <a:schemeClr val="bg1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6" name="5 Rectángulo"/>
          <p:cNvSpPr/>
          <p:nvPr/>
        </p:nvSpPr>
        <p:spPr>
          <a:xfrm>
            <a:off x="428596" y="4071942"/>
            <a:ext cx="3143240" cy="523220"/>
          </a:xfrm>
          <a:prstGeom prst="rect">
            <a:avLst/>
          </a:prstGeom>
          <a:solidFill>
            <a:schemeClr val="accent6">
              <a:lumMod val="50000"/>
            </a:schemeClr>
          </a:solidFill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s-ES" sz="2800" b="1" spc="50" dirty="0" smtClean="0">
                <a:ln w="11430"/>
                <a:solidFill>
                  <a:schemeClr val="bg1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ACUERDOS</a:t>
            </a:r>
            <a:endParaRPr lang="es-ES" sz="2800" b="1" cap="none" spc="50" dirty="0">
              <a:ln w="11430"/>
              <a:solidFill>
                <a:schemeClr val="bg1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7" name="6 Rectángulo"/>
          <p:cNvSpPr/>
          <p:nvPr/>
        </p:nvSpPr>
        <p:spPr>
          <a:xfrm>
            <a:off x="428596" y="4857760"/>
            <a:ext cx="3143240" cy="523220"/>
          </a:xfrm>
          <a:prstGeom prst="rect">
            <a:avLst/>
          </a:prstGeom>
          <a:solidFill>
            <a:schemeClr val="accent6">
              <a:lumMod val="50000"/>
            </a:schemeClr>
          </a:solidFill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s-ES" sz="2800" b="1" spc="50" dirty="0" smtClean="0">
                <a:ln w="11430"/>
                <a:solidFill>
                  <a:schemeClr val="bg1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SUGERENCIAS</a:t>
            </a:r>
            <a:endParaRPr lang="es-ES" sz="2800" b="1" cap="none" spc="50" dirty="0">
              <a:ln w="11430"/>
              <a:solidFill>
                <a:schemeClr val="bg1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pic>
        <p:nvPicPr>
          <p:cNvPr id="21506" name="Picture 2" descr="http://www.vanguardia.com/images/stories/2010/feb/21/multimedia/21NEGOC02D004_MED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714876" y="1857363"/>
            <a:ext cx="3714776" cy="3875751"/>
          </a:xfrm>
          <a:prstGeom prst="rect">
            <a:avLst/>
          </a:prstGeom>
          <a:noFill/>
        </p:spPr>
      </p:pic>
      <p:sp>
        <p:nvSpPr>
          <p:cNvPr id="9" name="8 CuadroTexto"/>
          <p:cNvSpPr txBox="1"/>
          <p:nvPr/>
        </p:nvSpPr>
        <p:spPr>
          <a:xfrm>
            <a:off x="2643142" y="5715016"/>
            <a:ext cx="650085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1200" dirty="0" smtClean="0"/>
              <a:t>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</a:t>
            </a:r>
            <a:r>
              <a:rPr lang="es-CO" sz="1200" dirty="0" err="1" smtClean="0"/>
              <a:t>Extraido</a:t>
            </a:r>
            <a:r>
              <a:rPr lang="es-CO" sz="1200" dirty="0" smtClean="0"/>
              <a:t>: http://www.vanguardia.com/historico/54042-acuerdos-sobre-la-mesa</a:t>
            </a:r>
            <a:endParaRPr lang="es-CO" sz="1200" dirty="0"/>
          </a:p>
        </p:txBody>
      </p:sp>
      <p:sp>
        <p:nvSpPr>
          <p:cNvPr id="10" name="9 CuadroTexto">
            <a:hlinkClick r:id="rId3" action="ppaction://hlinksldjump"/>
          </p:cNvPr>
          <p:cNvSpPr txBox="1"/>
          <p:nvPr/>
        </p:nvSpPr>
        <p:spPr>
          <a:xfrm>
            <a:off x="7092280" y="6309320"/>
            <a:ext cx="1872208" cy="584775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sz="3200" dirty="0" smtClean="0">
                <a:solidFill>
                  <a:schemeClr val="bg1"/>
                </a:solidFill>
              </a:rPr>
              <a:t>Regresar</a:t>
            </a:r>
            <a:endParaRPr lang="es-CO" sz="32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25000" b="-2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3357554" y="1357298"/>
            <a:ext cx="7200800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s-ES" sz="9600" b="1" spc="50" dirty="0" smtClean="0">
                <a:ln w="11430"/>
                <a:solidFill>
                  <a:schemeClr val="accent6">
                    <a:lumMod val="50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GRACIAS…</a:t>
            </a:r>
            <a:endParaRPr lang="es-ES" sz="9600" b="1" cap="none" spc="50" dirty="0">
              <a:ln w="11430"/>
              <a:solidFill>
                <a:schemeClr val="accent6">
                  <a:lumMod val="50000"/>
                </a:schemeClr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3" name="2 Rectángulo"/>
          <p:cNvSpPr/>
          <p:nvPr/>
        </p:nvSpPr>
        <p:spPr>
          <a:xfrm>
            <a:off x="1142976" y="2857496"/>
            <a:ext cx="7200800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s-ES" sz="9600" b="1" spc="50" dirty="0" smtClean="0">
                <a:ln w="11430"/>
                <a:solidFill>
                  <a:schemeClr val="accent6">
                    <a:lumMod val="50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Por su</a:t>
            </a:r>
            <a:endParaRPr lang="es-ES" sz="9600" b="1" cap="none" spc="50" dirty="0">
              <a:ln w="11430"/>
              <a:solidFill>
                <a:schemeClr val="accent6">
                  <a:lumMod val="50000"/>
                </a:schemeClr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4" name="3 Rectángulo"/>
          <p:cNvSpPr/>
          <p:nvPr/>
        </p:nvSpPr>
        <p:spPr>
          <a:xfrm>
            <a:off x="2357422" y="4572008"/>
            <a:ext cx="7200800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s-ES" sz="9600" b="1" cap="none" spc="50" dirty="0" smtClean="0">
                <a:ln w="11430"/>
                <a:solidFill>
                  <a:schemeClr val="accent6">
                    <a:lumMod val="50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ASISTENCIA</a:t>
            </a:r>
            <a:endParaRPr lang="es-ES" sz="9600" b="1" cap="none" spc="50" dirty="0">
              <a:ln w="11430"/>
              <a:solidFill>
                <a:schemeClr val="accent6">
                  <a:lumMod val="50000"/>
                </a:schemeClr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594</TotalTime>
  <Words>240</Words>
  <Application>Microsoft Office PowerPoint</Application>
  <PresentationFormat>Presentación en pantalla (4:3)</PresentationFormat>
  <Paragraphs>84</Paragraphs>
  <Slides>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0" baseType="lpstr">
      <vt:lpstr>Tema de Office</vt:lpstr>
      <vt:lpstr>Diapositiva 1</vt:lpstr>
      <vt:lpstr>Diapositiva 2</vt:lpstr>
      <vt:lpstr>Diapositiva 3</vt:lpstr>
      <vt:lpstr>Diapositiva 4</vt:lpstr>
      <vt:lpstr>Diapositiva 5</vt:lpstr>
      <vt:lpstr>Diapositiva 6</vt:lpstr>
      <vt:lpstr>Diapositiva 7</vt:lpstr>
      <vt:lpstr>Diapositiva 8</vt:lpstr>
      <vt:lpstr>Diapositiva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602-16</dc:creator>
  <cp:lastModifiedBy>USUARIO</cp:lastModifiedBy>
  <cp:revision>73</cp:revision>
  <dcterms:created xsi:type="dcterms:W3CDTF">2013-04-18T23:55:30Z</dcterms:created>
  <dcterms:modified xsi:type="dcterms:W3CDTF">2014-04-03T16:13:07Z</dcterms:modified>
</cp:coreProperties>
</file>